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70" r:id="rId11"/>
    <p:sldId id="271" r:id="rId12"/>
    <p:sldId id="268" r:id="rId13"/>
    <p:sldId id="273" r:id="rId14"/>
    <p:sldId id="267" r:id="rId15"/>
    <p:sldId id="276" r:id="rId16"/>
    <p:sldId id="277" r:id="rId17"/>
    <p:sldId id="280" r:id="rId18"/>
    <p:sldId id="281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66FF"/>
    <a:srgbClr val="00FF00"/>
    <a:srgbClr val="FFFFCC"/>
    <a:srgbClr val="66FFFF"/>
    <a:srgbClr val="00FF99"/>
    <a:srgbClr val="CCFFCC"/>
    <a:srgbClr val="000066"/>
    <a:srgbClr val="3399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779EB-D088-4431-8368-C84900A7185C}" type="doc">
      <dgm:prSet loTypeId="urn:microsoft.com/office/officeart/2009/3/layout/RandomtoResultProcess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0356E-BDD9-447B-8DCB-993B6306CB59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 ГБДОУ №8</a:t>
          </a:r>
        </a:p>
      </dgm:t>
    </dgm:pt>
    <dgm:pt modelId="{390EA6CA-F384-421D-AF4E-18BF2B86483D}" type="parTrans" cxnId="{2E2D61D5-A396-4ECA-9778-5688508411E9}">
      <dgm:prSet/>
      <dgm:spPr/>
      <dgm:t>
        <a:bodyPr/>
        <a:lstStyle/>
        <a:p>
          <a:endParaRPr lang="ru-RU"/>
        </a:p>
      </dgm:t>
    </dgm:pt>
    <dgm:pt modelId="{2AC6F933-4624-4BEB-B9D4-CB63294B660E}" type="sibTrans" cxnId="{2E2D61D5-A396-4ECA-9778-5688508411E9}">
      <dgm:prSet/>
      <dgm:spPr/>
      <dgm:t>
        <a:bodyPr/>
        <a:lstStyle/>
        <a:p>
          <a:endParaRPr lang="ru-RU"/>
        </a:p>
      </dgm:t>
    </dgm:pt>
    <dgm:pt modelId="{38C766CB-D310-4B56-AEDD-F92153D38A48}">
      <dgm:prSet phldrT="[Текст]"/>
      <dgm:spPr>
        <a:gradFill rotWithShape="0">
          <a:gsLst>
            <a:gs pos="0">
              <a:srgbClr val="FF3300"/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5C59D-1236-46FA-AE3B-0B47E2343D7B}" type="parTrans" cxnId="{E4C5AABC-FB0F-4DF2-887D-9EA97A34F821}">
      <dgm:prSet/>
      <dgm:spPr/>
      <dgm:t>
        <a:bodyPr/>
        <a:lstStyle/>
        <a:p>
          <a:endParaRPr lang="ru-RU"/>
        </a:p>
      </dgm:t>
    </dgm:pt>
    <dgm:pt modelId="{EF3C6092-10A5-4B47-BAC9-DF2352B7DF12}" type="sibTrans" cxnId="{E4C5AABC-FB0F-4DF2-887D-9EA97A34F821}">
      <dgm:prSet/>
      <dgm:spPr/>
      <dgm:t>
        <a:bodyPr/>
        <a:lstStyle/>
        <a:p>
          <a:endParaRPr lang="ru-RU"/>
        </a:p>
      </dgm:t>
    </dgm:pt>
    <dgm:pt modelId="{FC988960-B49D-4430-8607-66E69D01E633}" type="pres">
      <dgm:prSet presAssocID="{AFD779EB-D088-4431-8368-C84900A7185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B4DB2E-7053-4196-A829-0FE92AA26EF5}" type="pres">
      <dgm:prSet presAssocID="{6B40356E-BDD9-447B-8DCB-993B6306CB59}" presName="chaos" presStyleCnt="0"/>
      <dgm:spPr/>
    </dgm:pt>
    <dgm:pt modelId="{2E7EF6FB-6875-4E08-9E88-8B0353CB6591}" type="pres">
      <dgm:prSet presAssocID="{6B40356E-BDD9-447B-8DCB-993B6306CB59}" presName="parTx1" presStyleLbl="revTx" presStyleIdx="0" presStyleCnt="1" custScaleX="139976"/>
      <dgm:spPr/>
      <dgm:t>
        <a:bodyPr/>
        <a:lstStyle/>
        <a:p>
          <a:endParaRPr lang="ru-RU"/>
        </a:p>
      </dgm:t>
    </dgm:pt>
    <dgm:pt modelId="{C973F6F5-DD11-4B67-ACB1-EA5DF7BFF87C}" type="pres">
      <dgm:prSet presAssocID="{6B40356E-BDD9-447B-8DCB-993B6306CB59}" presName="c1" presStyleLbl="node1" presStyleIdx="0" presStyleCnt="19" custLinFactX="-130575" custLinFactY="3131" custLinFactNeighborX="-200000" custLinFactNeighborY="100000"/>
      <dgm:spPr/>
    </dgm:pt>
    <dgm:pt modelId="{F60F2757-F21A-4A43-AE9A-CFE148F8FF7C}" type="pres">
      <dgm:prSet presAssocID="{6B40356E-BDD9-447B-8DCB-993B6306CB59}" presName="c2" presStyleLbl="node1" presStyleIdx="1" presStyleCnt="19" custLinFactX="-1035" custLinFactNeighborX="-100000" custLinFactNeighborY="90517"/>
      <dgm:spPr/>
    </dgm:pt>
    <dgm:pt modelId="{50EAA019-CD68-4E03-9767-BEA9F501CDD8}" type="pres">
      <dgm:prSet presAssocID="{6B40356E-BDD9-447B-8DCB-993B6306CB59}" presName="c3" presStyleLbl="node1" presStyleIdx="2" presStyleCnt="19" custLinFactX="-4830" custLinFactNeighborX="-100000" custLinFactNeighborY="-26591"/>
      <dgm:spPr/>
    </dgm:pt>
    <dgm:pt modelId="{BF94BDF6-1CE5-4FA1-AC16-2FCAD6496A0B}" type="pres">
      <dgm:prSet presAssocID="{6B40356E-BDD9-447B-8DCB-993B6306CB59}" presName="c4" presStyleLbl="node1" presStyleIdx="3" presStyleCnt="19" custLinFactX="-30895" custLinFactNeighborX="-100000" custLinFactNeighborY="42680"/>
      <dgm:spPr/>
    </dgm:pt>
    <dgm:pt modelId="{DEBE34D0-601D-4F06-BAE4-1A17DFC05444}" type="pres">
      <dgm:prSet presAssocID="{6B40356E-BDD9-447B-8DCB-993B6306CB59}" presName="c5" presStyleLbl="node1" presStyleIdx="4" presStyleCnt="19" custLinFactX="4315" custLinFactY="68214" custLinFactNeighborX="100000" custLinFactNeighborY="100000"/>
      <dgm:spPr/>
    </dgm:pt>
    <dgm:pt modelId="{3014DDB3-BEA6-40A7-BFD3-B4635802CD64}" type="pres">
      <dgm:prSet presAssocID="{6B40356E-BDD9-447B-8DCB-993B6306CB59}" presName="c6" presStyleLbl="node1" presStyleIdx="5" presStyleCnt="19" custLinFactNeighborX="19384" custLinFactNeighborY="-34088"/>
      <dgm:spPr/>
    </dgm:pt>
    <dgm:pt modelId="{DEF0B7B1-882A-47DF-9824-BCEB626644D4}" type="pres">
      <dgm:prSet presAssocID="{6B40356E-BDD9-447B-8DCB-993B6306CB59}" presName="c7" presStyleLbl="node1" presStyleIdx="6" presStyleCnt="19" custLinFactNeighborX="21454" custLinFactNeighborY="-39110"/>
      <dgm:spPr/>
    </dgm:pt>
    <dgm:pt modelId="{AE3241E7-6EF8-4AD6-976C-458D75654CFC}" type="pres">
      <dgm:prSet presAssocID="{6B40356E-BDD9-447B-8DCB-993B6306CB59}" presName="c8" presStyleLbl="node1" presStyleIdx="7" presStyleCnt="19" custLinFactNeighborX="42899" custLinFactNeighborY="-51310"/>
      <dgm:spPr/>
    </dgm:pt>
    <dgm:pt modelId="{1DCBBFE1-F52F-4B7D-902C-40E6119D72F2}" type="pres">
      <dgm:prSet presAssocID="{6B40356E-BDD9-447B-8DCB-993B6306CB59}" presName="c9" presStyleLbl="node1" presStyleIdx="8" presStyleCnt="19" custLinFactX="23047" custLinFactY="-23236" custLinFactNeighborX="100000" custLinFactNeighborY="-100000"/>
      <dgm:spPr/>
    </dgm:pt>
    <dgm:pt modelId="{305DDB00-F84E-4E17-9E07-629CE605B3BE}" type="pres">
      <dgm:prSet presAssocID="{6B40356E-BDD9-447B-8DCB-993B6306CB59}" presName="c10" presStyleLbl="node1" presStyleIdx="9" presStyleCnt="19" custLinFactNeighborX="-34932" custLinFactNeighborY="-72965"/>
      <dgm:spPr/>
    </dgm:pt>
    <dgm:pt modelId="{4BB3FE99-ACCF-4220-9D87-A4E725DF3D37}" type="pres">
      <dgm:prSet presAssocID="{6B40356E-BDD9-447B-8DCB-993B6306CB59}" presName="c11" presStyleLbl="node1" presStyleIdx="10" presStyleCnt="19" custLinFactX="-100000" custLinFactY="8870" custLinFactNeighborX="-160575" custLinFactNeighborY="100000"/>
      <dgm:spPr/>
    </dgm:pt>
    <dgm:pt modelId="{4BB97059-A749-4816-9346-C6CCEA75C7CE}" type="pres">
      <dgm:prSet presAssocID="{6B40356E-BDD9-447B-8DCB-993B6306CB59}" presName="c12" presStyleLbl="node1" presStyleIdx="11" presStyleCnt="19" custLinFactNeighborX="-42100" custLinFactNeighborY="14410"/>
      <dgm:spPr/>
    </dgm:pt>
    <dgm:pt modelId="{C68EC96F-9F06-4036-A1F3-4EA7FE6157A0}" type="pres">
      <dgm:prSet presAssocID="{6B40356E-BDD9-447B-8DCB-993B6306CB59}" presName="c13" presStyleLbl="node1" presStyleIdx="12" presStyleCnt="19"/>
      <dgm:spPr/>
    </dgm:pt>
    <dgm:pt modelId="{18F178AD-D21B-45B1-B778-CDC37B050A01}" type="pres">
      <dgm:prSet presAssocID="{6B40356E-BDD9-447B-8DCB-993B6306CB59}" presName="c14" presStyleLbl="node1" presStyleIdx="13" presStyleCnt="19"/>
      <dgm:spPr/>
    </dgm:pt>
    <dgm:pt modelId="{B13BDA5B-68EA-48D2-925D-CF7CAC6C4C40}" type="pres">
      <dgm:prSet presAssocID="{6B40356E-BDD9-447B-8DCB-993B6306CB59}" presName="c15" presStyleLbl="node1" presStyleIdx="14" presStyleCnt="19"/>
      <dgm:spPr/>
    </dgm:pt>
    <dgm:pt modelId="{3EF89FE0-C455-4750-AC9F-FFACE11E040B}" type="pres">
      <dgm:prSet presAssocID="{6B40356E-BDD9-447B-8DCB-993B6306CB59}" presName="c16" presStyleLbl="node1" presStyleIdx="15" presStyleCnt="19" custLinFactNeighborX="79565" custLinFactNeighborY="-56569"/>
      <dgm:spPr/>
    </dgm:pt>
    <dgm:pt modelId="{103616BB-F4B9-4594-86D9-CC9EAF6293D5}" type="pres">
      <dgm:prSet presAssocID="{6B40356E-BDD9-447B-8DCB-993B6306CB59}" presName="c17" presStyleLbl="node1" presStyleIdx="16" presStyleCnt="19" custLinFactNeighborX="51500" custLinFactNeighborY="19390"/>
      <dgm:spPr/>
    </dgm:pt>
    <dgm:pt modelId="{16035523-0DEA-4739-B66F-DDD698CACA32}" type="pres">
      <dgm:prSet presAssocID="{6B40356E-BDD9-447B-8DCB-993B6306CB59}" presName="c18" presStyleLbl="node1" presStyleIdx="17" presStyleCnt="19" custLinFactNeighborX="87825" custLinFactNeighborY="11611"/>
      <dgm:spPr/>
    </dgm:pt>
    <dgm:pt modelId="{6CE338FE-E238-40DB-A892-9B89099B3D71}" type="pres">
      <dgm:prSet presAssocID="{2AC6F933-4624-4BEB-B9D4-CB63294B660E}" presName="chevronComposite1" presStyleCnt="0"/>
      <dgm:spPr/>
    </dgm:pt>
    <dgm:pt modelId="{37BDDBB5-F217-4B27-8297-21D6BF16B3B7}" type="pres">
      <dgm:prSet presAssocID="{2AC6F933-4624-4BEB-B9D4-CB63294B660E}" presName="chevron1" presStyleLbl="sibTrans2D1" presStyleIdx="0" presStyleCnt="2" custLinFactNeighborX="16521" custLinFactNeighborY="-2985"/>
      <dgm:spPr>
        <a:solidFill>
          <a:srgbClr val="FF0066"/>
        </a:solidFill>
      </dgm:spPr>
    </dgm:pt>
    <dgm:pt modelId="{C4DE5029-397B-45F2-9BC1-995AC280510E}" type="pres">
      <dgm:prSet presAssocID="{2AC6F933-4624-4BEB-B9D4-CB63294B660E}" presName="spChevron1" presStyleCnt="0"/>
      <dgm:spPr/>
    </dgm:pt>
    <dgm:pt modelId="{CA67A582-8633-4981-A3A2-ED43E822DABB}" type="pres">
      <dgm:prSet presAssocID="{2AC6F933-4624-4BEB-B9D4-CB63294B660E}" presName="overlap" presStyleCnt="0"/>
      <dgm:spPr/>
    </dgm:pt>
    <dgm:pt modelId="{C12EF9FA-1DDB-4649-8ED4-109F6AF90EF5}" type="pres">
      <dgm:prSet presAssocID="{2AC6F933-4624-4BEB-B9D4-CB63294B660E}" presName="chevronComposite2" presStyleCnt="0"/>
      <dgm:spPr/>
    </dgm:pt>
    <dgm:pt modelId="{70D6DC13-1CE4-42AD-98F8-755AF1A34E8C}" type="pres">
      <dgm:prSet presAssocID="{2AC6F933-4624-4BEB-B9D4-CB63294B660E}" presName="chevron2" presStyleLbl="sibTrans2D1" presStyleIdx="1" presStyleCnt="2" custLinFactNeighborX="14015" custLinFactNeighborY="-2985"/>
      <dgm:spPr>
        <a:solidFill>
          <a:srgbClr val="00FF00"/>
        </a:solidFill>
      </dgm:spPr>
    </dgm:pt>
    <dgm:pt modelId="{DB275FB0-25C7-4D13-A628-532E7F7E3422}" type="pres">
      <dgm:prSet presAssocID="{2AC6F933-4624-4BEB-B9D4-CB63294B660E}" presName="spChevron2" presStyleCnt="0"/>
      <dgm:spPr/>
    </dgm:pt>
    <dgm:pt modelId="{535B8C54-8007-4F98-B43D-BC6B4C838167}" type="pres">
      <dgm:prSet presAssocID="{38C766CB-D310-4B56-AEDD-F92153D38A48}" presName="last" presStyleCnt="0"/>
      <dgm:spPr/>
    </dgm:pt>
    <dgm:pt modelId="{B4BCDB85-3D9E-4C88-8990-B2E723D18FA8}" type="pres">
      <dgm:prSet presAssocID="{38C766CB-D310-4B56-AEDD-F92153D38A48}" presName="circleTx" presStyleLbl="node1" presStyleIdx="18" presStyleCnt="19"/>
      <dgm:spPr/>
      <dgm:t>
        <a:bodyPr/>
        <a:lstStyle/>
        <a:p>
          <a:endParaRPr lang="ru-RU"/>
        </a:p>
      </dgm:t>
    </dgm:pt>
    <dgm:pt modelId="{32B0DFC4-9ACD-4F1E-B86D-D705583E5C9C}" type="pres">
      <dgm:prSet presAssocID="{38C766CB-D310-4B56-AEDD-F92153D38A48}" presName="spN" presStyleCnt="0"/>
      <dgm:spPr/>
    </dgm:pt>
  </dgm:ptLst>
  <dgm:cxnLst>
    <dgm:cxn modelId="{425EE15D-90CA-4B6D-9105-F82B97CED263}" type="presOf" srcId="{AFD779EB-D088-4431-8368-C84900A7185C}" destId="{FC988960-B49D-4430-8607-66E69D01E633}" srcOrd="0" destOrd="0" presId="urn:microsoft.com/office/officeart/2009/3/layout/RandomtoResultProcess"/>
    <dgm:cxn modelId="{E4C5AABC-FB0F-4DF2-887D-9EA97A34F821}" srcId="{AFD779EB-D088-4431-8368-C84900A7185C}" destId="{38C766CB-D310-4B56-AEDD-F92153D38A48}" srcOrd="1" destOrd="0" parTransId="{4785C59D-1236-46FA-AE3B-0B47E2343D7B}" sibTransId="{EF3C6092-10A5-4B47-BAC9-DF2352B7DF12}"/>
    <dgm:cxn modelId="{2E2D61D5-A396-4ECA-9778-5688508411E9}" srcId="{AFD779EB-D088-4431-8368-C84900A7185C}" destId="{6B40356E-BDD9-447B-8DCB-993B6306CB59}" srcOrd="0" destOrd="0" parTransId="{390EA6CA-F384-421D-AF4E-18BF2B86483D}" sibTransId="{2AC6F933-4624-4BEB-B9D4-CB63294B660E}"/>
    <dgm:cxn modelId="{F2E669EE-11A9-4D59-AF4B-ABA2D75AB1EC}" type="presOf" srcId="{38C766CB-D310-4B56-AEDD-F92153D38A48}" destId="{B4BCDB85-3D9E-4C88-8990-B2E723D18FA8}" srcOrd="0" destOrd="0" presId="urn:microsoft.com/office/officeart/2009/3/layout/RandomtoResultProcess"/>
    <dgm:cxn modelId="{1A945F3F-C675-48F2-9569-0024868AAE31}" type="presOf" srcId="{6B40356E-BDD9-447B-8DCB-993B6306CB59}" destId="{2E7EF6FB-6875-4E08-9E88-8B0353CB6591}" srcOrd="0" destOrd="0" presId="urn:microsoft.com/office/officeart/2009/3/layout/RandomtoResultProcess"/>
    <dgm:cxn modelId="{5DE43C18-5149-4AF7-BFB6-97F642A785F3}" type="presParOf" srcId="{FC988960-B49D-4430-8607-66E69D01E633}" destId="{42B4DB2E-7053-4196-A829-0FE92AA26EF5}" srcOrd="0" destOrd="0" presId="urn:microsoft.com/office/officeart/2009/3/layout/RandomtoResultProcess"/>
    <dgm:cxn modelId="{0576488C-EA8E-4291-9153-230088B4CCAF}" type="presParOf" srcId="{42B4DB2E-7053-4196-A829-0FE92AA26EF5}" destId="{2E7EF6FB-6875-4E08-9E88-8B0353CB6591}" srcOrd="0" destOrd="0" presId="urn:microsoft.com/office/officeart/2009/3/layout/RandomtoResultProcess"/>
    <dgm:cxn modelId="{4AE8FC6F-1553-474E-AD62-3A2A65D70C52}" type="presParOf" srcId="{42B4DB2E-7053-4196-A829-0FE92AA26EF5}" destId="{C973F6F5-DD11-4B67-ACB1-EA5DF7BFF87C}" srcOrd="1" destOrd="0" presId="urn:microsoft.com/office/officeart/2009/3/layout/RandomtoResultProcess"/>
    <dgm:cxn modelId="{089D04A1-90A6-4FBF-A6F7-E6B3143C984F}" type="presParOf" srcId="{42B4DB2E-7053-4196-A829-0FE92AA26EF5}" destId="{F60F2757-F21A-4A43-AE9A-CFE148F8FF7C}" srcOrd="2" destOrd="0" presId="urn:microsoft.com/office/officeart/2009/3/layout/RandomtoResultProcess"/>
    <dgm:cxn modelId="{1B96CBFB-6A13-4AE3-A67B-5EC866AB671E}" type="presParOf" srcId="{42B4DB2E-7053-4196-A829-0FE92AA26EF5}" destId="{50EAA019-CD68-4E03-9767-BEA9F501CDD8}" srcOrd="3" destOrd="0" presId="urn:microsoft.com/office/officeart/2009/3/layout/RandomtoResultProcess"/>
    <dgm:cxn modelId="{B674B751-F784-4DF9-85D7-36CEACD022B7}" type="presParOf" srcId="{42B4DB2E-7053-4196-A829-0FE92AA26EF5}" destId="{BF94BDF6-1CE5-4FA1-AC16-2FCAD6496A0B}" srcOrd="4" destOrd="0" presId="urn:microsoft.com/office/officeart/2009/3/layout/RandomtoResultProcess"/>
    <dgm:cxn modelId="{A5D2319C-F7D2-4DA0-A8AF-3E80E2918454}" type="presParOf" srcId="{42B4DB2E-7053-4196-A829-0FE92AA26EF5}" destId="{DEBE34D0-601D-4F06-BAE4-1A17DFC05444}" srcOrd="5" destOrd="0" presId="urn:microsoft.com/office/officeart/2009/3/layout/RandomtoResultProcess"/>
    <dgm:cxn modelId="{B3B499B7-8E2B-40BC-A0A9-AE71BD3B1A55}" type="presParOf" srcId="{42B4DB2E-7053-4196-A829-0FE92AA26EF5}" destId="{3014DDB3-BEA6-40A7-BFD3-B4635802CD64}" srcOrd="6" destOrd="0" presId="urn:microsoft.com/office/officeart/2009/3/layout/RandomtoResultProcess"/>
    <dgm:cxn modelId="{1DB4A660-DB52-4DB9-95B1-AE68E6CBD5AA}" type="presParOf" srcId="{42B4DB2E-7053-4196-A829-0FE92AA26EF5}" destId="{DEF0B7B1-882A-47DF-9824-BCEB626644D4}" srcOrd="7" destOrd="0" presId="urn:microsoft.com/office/officeart/2009/3/layout/RandomtoResultProcess"/>
    <dgm:cxn modelId="{F1986930-8F41-4D71-B969-6983E82F9995}" type="presParOf" srcId="{42B4DB2E-7053-4196-A829-0FE92AA26EF5}" destId="{AE3241E7-6EF8-4AD6-976C-458D75654CFC}" srcOrd="8" destOrd="0" presId="urn:microsoft.com/office/officeart/2009/3/layout/RandomtoResultProcess"/>
    <dgm:cxn modelId="{52E8EDFC-7586-4863-BCE9-B60861056D3A}" type="presParOf" srcId="{42B4DB2E-7053-4196-A829-0FE92AA26EF5}" destId="{1DCBBFE1-F52F-4B7D-902C-40E6119D72F2}" srcOrd="9" destOrd="0" presId="urn:microsoft.com/office/officeart/2009/3/layout/RandomtoResultProcess"/>
    <dgm:cxn modelId="{067BB98A-4EE4-49DA-A2FC-EAE35819E6D0}" type="presParOf" srcId="{42B4DB2E-7053-4196-A829-0FE92AA26EF5}" destId="{305DDB00-F84E-4E17-9E07-629CE605B3BE}" srcOrd="10" destOrd="0" presId="urn:microsoft.com/office/officeart/2009/3/layout/RandomtoResultProcess"/>
    <dgm:cxn modelId="{13A6786A-A69E-4D45-8A34-28280BEA2875}" type="presParOf" srcId="{42B4DB2E-7053-4196-A829-0FE92AA26EF5}" destId="{4BB3FE99-ACCF-4220-9D87-A4E725DF3D37}" srcOrd="11" destOrd="0" presId="urn:microsoft.com/office/officeart/2009/3/layout/RandomtoResultProcess"/>
    <dgm:cxn modelId="{3CD5EAEB-7329-4A5F-82B4-1BDDF2A35230}" type="presParOf" srcId="{42B4DB2E-7053-4196-A829-0FE92AA26EF5}" destId="{4BB97059-A749-4816-9346-C6CCEA75C7CE}" srcOrd="12" destOrd="0" presId="urn:microsoft.com/office/officeart/2009/3/layout/RandomtoResultProcess"/>
    <dgm:cxn modelId="{30AEB8D3-6788-4A61-B407-4BF8876BA793}" type="presParOf" srcId="{42B4DB2E-7053-4196-A829-0FE92AA26EF5}" destId="{C68EC96F-9F06-4036-A1F3-4EA7FE6157A0}" srcOrd="13" destOrd="0" presId="urn:microsoft.com/office/officeart/2009/3/layout/RandomtoResultProcess"/>
    <dgm:cxn modelId="{6F25D1A6-7CA6-41AF-B045-AAD6BFB18EF7}" type="presParOf" srcId="{42B4DB2E-7053-4196-A829-0FE92AA26EF5}" destId="{18F178AD-D21B-45B1-B778-CDC37B050A01}" srcOrd="14" destOrd="0" presId="urn:microsoft.com/office/officeart/2009/3/layout/RandomtoResultProcess"/>
    <dgm:cxn modelId="{F2EBDB80-3DD2-4E44-AEE7-C27C3E454EC8}" type="presParOf" srcId="{42B4DB2E-7053-4196-A829-0FE92AA26EF5}" destId="{B13BDA5B-68EA-48D2-925D-CF7CAC6C4C40}" srcOrd="15" destOrd="0" presId="urn:microsoft.com/office/officeart/2009/3/layout/RandomtoResultProcess"/>
    <dgm:cxn modelId="{9AEDAE81-D257-4249-A02D-C21AAE716070}" type="presParOf" srcId="{42B4DB2E-7053-4196-A829-0FE92AA26EF5}" destId="{3EF89FE0-C455-4750-AC9F-FFACE11E040B}" srcOrd="16" destOrd="0" presId="urn:microsoft.com/office/officeart/2009/3/layout/RandomtoResultProcess"/>
    <dgm:cxn modelId="{23875730-FD77-42F8-88CA-BEC8E8561107}" type="presParOf" srcId="{42B4DB2E-7053-4196-A829-0FE92AA26EF5}" destId="{103616BB-F4B9-4594-86D9-CC9EAF6293D5}" srcOrd="17" destOrd="0" presId="urn:microsoft.com/office/officeart/2009/3/layout/RandomtoResultProcess"/>
    <dgm:cxn modelId="{38830140-4282-4D3C-B2BD-A5CEF459C95A}" type="presParOf" srcId="{42B4DB2E-7053-4196-A829-0FE92AA26EF5}" destId="{16035523-0DEA-4739-B66F-DDD698CACA32}" srcOrd="18" destOrd="0" presId="urn:microsoft.com/office/officeart/2009/3/layout/RandomtoResultProcess"/>
    <dgm:cxn modelId="{16A45F3B-C791-4E7B-8AEF-5F44ACC9C864}" type="presParOf" srcId="{FC988960-B49D-4430-8607-66E69D01E633}" destId="{6CE338FE-E238-40DB-A892-9B89099B3D71}" srcOrd="1" destOrd="0" presId="urn:microsoft.com/office/officeart/2009/3/layout/RandomtoResultProcess"/>
    <dgm:cxn modelId="{6417EC00-1268-4E22-A2E7-397513739C28}" type="presParOf" srcId="{6CE338FE-E238-40DB-A892-9B89099B3D71}" destId="{37BDDBB5-F217-4B27-8297-21D6BF16B3B7}" srcOrd="0" destOrd="0" presId="urn:microsoft.com/office/officeart/2009/3/layout/RandomtoResultProcess"/>
    <dgm:cxn modelId="{CAF99BFC-5CF4-432B-9293-4C09BE0CF798}" type="presParOf" srcId="{6CE338FE-E238-40DB-A892-9B89099B3D71}" destId="{C4DE5029-397B-45F2-9BC1-995AC280510E}" srcOrd="1" destOrd="0" presId="urn:microsoft.com/office/officeart/2009/3/layout/RandomtoResultProcess"/>
    <dgm:cxn modelId="{581222CB-40B8-43C4-B2C1-E901D0F14BBB}" type="presParOf" srcId="{FC988960-B49D-4430-8607-66E69D01E633}" destId="{CA67A582-8633-4981-A3A2-ED43E822DABB}" srcOrd="2" destOrd="0" presId="urn:microsoft.com/office/officeart/2009/3/layout/RandomtoResultProcess"/>
    <dgm:cxn modelId="{61B56B1D-9715-4056-B17D-43D90E5E2D71}" type="presParOf" srcId="{FC988960-B49D-4430-8607-66E69D01E633}" destId="{C12EF9FA-1DDB-4649-8ED4-109F6AF90EF5}" srcOrd="3" destOrd="0" presId="urn:microsoft.com/office/officeart/2009/3/layout/RandomtoResultProcess"/>
    <dgm:cxn modelId="{69850118-5B2A-443F-BACA-887DECB4D02F}" type="presParOf" srcId="{C12EF9FA-1DDB-4649-8ED4-109F6AF90EF5}" destId="{70D6DC13-1CE4-42AD-98F8-755AF1A34E8C}" srcOrd="0" destOrd="0" presId="urn:microsoft.com/office/officeart/2009/3/layout/RandomtoResultProcess"/>
    <dgm:cxn modelId="{47656B5D-2DA8-46A9-B780-CDBFB5ECBFEA}" type="presParOf" srcId="{C12EF9FA-1DDB-4649-8ED4-109F6AF90EF5}" destId="{DB275FB0-25C7-4D13-A628-532E7F7E3422}" srcOrd="1" destOrd="0" presId="urn:microsoft.com/office/officeart/2009/3/layout/RandomtoResultProcess"/>
    <dgm:cxn modelId="{F2A8BF9D-00C2-46AF-BA9D-C9C793DF0561}" type="presParOf" srcId="{FC988960-B49D-4430-8607-66E69D01E633}" destId="{535B8C54-8007-4F98-B43D-BC6B4C838167}" srcOrd="4" destOrd="0" presId="urn:microsoft.com/office/officeart/2009/3/layout/RandomtoResultProcess"/>
    <dgm:cxn modelId="{C6362F6C-430A-4051-8D10-B9141F66B4B1}" type="presParOf" srcId="{535B8C54-8007-4F98-B43D-BC6B4C838167}" destId="{B4BCDB85-3D9E-4C88-8990-B2E723D18FA8}" srcOrd="0" destOrd="0" presId="urn:microsoft.com/office/officeart/2009/3/layout/RandomtoResultProcess"/>
    <dgm:cxn modelId="{8E8964A1-6F7D-4312-9266-3505CA501E74}" type="presParOf" srcId="{535B8C54-8007-4F98-B43D-BC6B4C838167}" destId="{32B0DFC4-9ACD-4F1E-B86D-D705583E5C9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00B1F-ECEB-4770-97E4-300EB612465B}" type="doc">
      <dgm:prSet loTypeId="urn:microsoft.com/office/officeart/2005/8/layout/hProcess4" loCatId="process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AF1770-6489-4747-9618-BEC2224A26B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1FB15-C8D8-4302-B0E3-7B745EB0174C}" type="parTrans" cxnId="{2B334F53-66AA-46D9-AEC5-168D6E39F518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742F7-D878-43F7-A51D-84CA6678F9CA}" type="sibTrans" cxnId="{2B334F53-66AA-46D9-AEC5-168D6E39F518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B5153-6F5A-485D-BCAA-6B8A18956F4C}">
      <dgm:prSet phldrT="[Текст]" custT="1"/>
      <dgm:spPr/>
      <dgm:t>
        <a:bodyPr/>
        <a:lstStyle/>
        <a:p>
          <a:endParaRPr lang="ru-RU" sz="10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17C5E-061A-4417-AE1C-A7A85A8C28E6}" type="parTrans" cxnId="{6205F182-9E89-4E07-BDA4-296C484CA170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CB0CF-F275-40FD-A7AB-48BD10BCEADC}" type="sibTrans" cxnId="{6205F182-9E89-4E07-BDA4-296C484CA170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E387-E055-4239-89FD-D6BD38A9A66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 ОСВОЕНИЯ ООП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171B77-B814-422B-933D-9A784B3C7203}" type="parTrans" cxnId="{1D373219-6332-4A6E-ADA1-C96AFACD2FE7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3FF1C-F7E4-4A5C-819D-B04CC9D5E2F9}" type="sibTrans" cxnId="{1D373219-6332-4A6E-ADA1-C96AFACD2FE7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B06BD-B0FE-434B-B8E3-517C2C0C1CD6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20543-955E-4A92-BBA1-88C4523F45D6}" type="parTrans" cxnId="{CC520D4A-31B7-4ED5-AB9F-D8BB717DCD83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CA2A0-E068-48C8-960E-84137F516661}" type="sibTrans" cxnId="{CC520D4A-31B7-4ED5-AB9F-D8BB717DCD83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8524E-E59E-4B2B-82D5-B5803EEC01F5}">
      <dgm:prSet phldrT="[Текст]" custT="1"/>
      <dgm:spPr/>
      <dgm:t>
        <a:bodyPr/>
        <a:lstStyle/>
        <a:p>
          <a:pPr marL="57150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ОБЩЕЕ СОДЕРЖАНИЕ ПРОГРАММЫ В СООТВЕТСТВИИ С ПЯТЬЮ ОБРАЗОВАТЕЛЬНЫМИ ОБЛАСТЯМИ</a:t>
          </a:r>
          <a:endParaRPr lang="ru-RU" sz="1000" b="1" dirty="0">
            <a:solidFill>
              <a:srgbClr val="3399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62228D-B38D-42FD-84C5-DB1543C2FA5A}" type="parTrans" cxnId="{DA4654AB-F987-49C2-9487-6F972B5D5471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ABDF1-73FC-434F-9C47-CF7195AFA1A2}" type="sibTrans" cxnId="{DA4654AB-F987-49C2-9487-6F972B5D5471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7FA63-F93E-4971-822D-18B625ECB82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</a:p>
        <a:p>
          <a:r>
            <a: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A207C-1623-41EB-9E76-00F3C5F4F32D}" type="parTrans" cxnId="{14D7AAD7-765C-4832-AD40-71398882AADA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2C6C7-FED7-417A-AA56-6444614FB0F7}" type="sibTrans" cxnId="{14D7AAD7-765C-4832-AD40-71398882AADA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A4AF2-750E-45CA-AAEC-9E450087B8DD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</a:t>
          </a:r>
          <a:endParaRPr lang="ru-RU" sz="105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AFBF3-C753-4771-90E3-B8E4173B31A1}" type="parTrans" cxnId="{6D406373-8C5A-4F27-8B42-DA0884DE727A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73543-22BF-4ACC-BB04-7C00B49BAB9D}" type="sibTrans" cxnId="{6D406373-8C5A-4F27-8B42-DA0884DE727A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E7949-D555-4CF9-ADA9-495689B3CF06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РЕЖИМ, РАСПОРЯДОК ДНЯ</a:t>
          </a:r>
          <a:endParaRPr lang="ru-RU" sz="105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04E80-A9DF-4506-BF27-7D8A10D24B60}" type="parTrans" cxnId="{54059F44-165F-47F1-9630-EF39AF493835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9B7A2-B06E-4121-9766-8FF1ADD86149}" type="sibTrans" cxnId="{54059F44-165F-47F1-9630-EF39AF493835}">
      <dgm:prSet/>
      <dgm:spPr/>
      <dgm:t>
        <a:bodyPr/>
        <a:lstStyle/>
        <a:p>
          <a:endParaRPr lang="ru-RU" sz="2000" b="1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8B78A-8448-458C-8CCE-8B9691BECFB1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 РППС</a:t>
          </a:r>
          <a:endParaRPr lang="ru-RU" sz="105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0F2BC-ED42-4CB0-99ED-AE4CB7A88713}" type="parTrans" cxnId="{BC1C9ED9-9342-4367-8F77-1B4AFC59550A}">
      <dgm:prSet/>
      <dgm:spPr/>
      <dgm:t>
        <a:bodyPr/>
        <a:lstStyle/>
        <a:p>
          <a:endParaRPr lang="ru-RU"/>
        </a:p>
      </dgm:t>
    </dgm:pt>
    <dgm:pt modelId="{8464B423-6B47-4E2C-8B01-06A95941B997}" type="sibTrans" cxnId="{BC1C9ED9-9342-4367-8F77-1B4AFC59550A}">
      <dgm:prSet/>
      <dgm:spPr/>
      <dgm:t>
        <a:bodyPr/>
        <a:lstStyle/>
        <a:p>
          <a:endParaRPr lang="ru-RU"/>
        </a:p>
      </dgm:t>
    </dgm:pt>
    <dgm:pt modelId="{6D9ADD6E-01CB-4FB8-B46C-8B069DE6D983}">
      <dgm:prSet custT="1"/>
      <dgm:spPr/>
      <dgm:t>
        <a:bodyPr/>
        <a:lstStyle/>
        <a:p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ПРИОРИТЕТНЫЕ НАПРАВЛЕНИЯ ДЕЯТЕЛЬНОСТИ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A73CF4D-849F-4B63-ADE5-B91059076ADE}" type="parTrans" cxnId="{EB2ED0B8-B398-464D-809C-5133572CE958}">
      <dgm:prSet/>
      <dgm:spPr/>
      <dgm:t>
        <a:bodyPr/>
        <a:lstStyle/>
        <a:p>
          <a:endParaRPr lang="ru-RU"/>
        </a:p>
      </dgm:t>
    </dgm:pt>
    <dgm:pt modelId="{BB058B21-A1F5-4581-BFBA-3188EDB4C9AD}" type="sibTrans" cxnId="{EB2ED0B8-B398-464D-809C-5133572CE958}">
      <dgm:prSet/>
      <dgm:spPr/>
      <dgm:t>
        <a:bodyPr/>
        <a:lstStyle/>
        <a:p>
          <a:endParaRPr lang="ru-RU"/>
        </a:p>
      </dgm:t>
    </dgm:pt>
    <dgm:pt modelId="{EC695257-CC4E-4469-8997-F934D5E30ABD}">
      <dgm:prSet custT="1"/>
      <dgm:spPr/>
      <dgm:t>
        <a:bodyPr/>
        <a:lstStyle/>
        <a:p>
          <a:r>
            <a:rPr lang="ru-RU" sz="1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ЦЕЛИ И ЗАДАЧИ ДЕЯТЕЛЬНОСТИ</a:t>
          </a:r>
          <a:endParaRPr lang="ru-RU" sz="10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2E51D1-B9F6-4659-9957-8CD6E9FEDCE6}" type="parTrans" cxnId="{6E58651C-CB84-4157-B2CA-ABB02DC6EF5E}">
      <dgm:prSet/>
      <dgm:spPr/>
      <dgm:t>
        <a:bodyPr/>
        <a:lstStyle/>
        <a:p>
          <a:endParaRPr lang="ru-RU"/>
        </a:p>
      </dgm:t>
    </dgm:pt>
    <dgm:pt modelId="{4497B3DF-519D-402A-9750-345101A398DF}" type="sibTrans" cxnId="{6E58651C-CB84-4157-B2CA-ABB02DC6EF5E}">
      <dgm:prSet/>
      <dgm:spPr/>
      <dgm:t>
        <a:bodyPr/>
        <a:lstStyle/>
        <a:p>
          <a:endParaRPr lang="ru-RU"/>
        </a:p>
      </dgm:t>
    </dgm:pt>
    <dgm:pt modelId="{CF3711AC-C5DF-4B23-AB12-4EE388BC34DC}">
      <dgm:prSet custT="1"/>
      <dgm:spPr/>
      <dgm:t>
        <a:bodyPr/>
        <a:lstStyle/>
        <a:p>
          <a:r>
            <a: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ОСОБЕННОСТИ ОСУЩЕСТВЛЕНИЯ ОБРАЗОВАТЕЛЬНОГО ПРОЦЕССА </a:t>
          </a:r>
          <a:endParaRPr lang="ru-RU" sz="1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85B76E-5B21-46CA-8AE1-45099F7CFD19}" type="parTrans" cxnId="{52D2FA59-A9C4-4955-9E8C-4F658FAB207D}">
      <dgm:prSet/>
      <dgm:spPr/>
      <dgm:t>
        <a:bodyPr/>
        <a:lstStyle/>
        <a:p>
          <a:endParaRPr lang="ru-RU"/>
        </a:p>
      </dgm:t>
    </dgm:pt>
    <dgm:pt modelId="{226B1BE4-BDB4-44A4-B87C-13403C70A7B9}" type="sibTrans" cxnId="{52D2FA59-A9C4-4955-9E8C-4F658FAB207D}">
      <dgm:prSet/>
      <dgm:spPr/>
      <dgm:t>
        <a:bodyPr/>
        <a:lstStyle/>
        <a:p>
          <a:endParaRPr lang="ru-RU"/>
        </a:p>
      </dgm:t>
    </dgm:pt>
    <dgm:pt modelId="{4B28D4C2-2106-476C-81B0-9EA1FEF915D5}">
      <dgm:prSet custT="1"/>
      <dgm:spPr/>
      <dgm:t>
        <a:bodyPr/>
        <a:lstStyle/>
        <a:p>
          <a:r>
            <a:rPr lang="ru-RU" sz="10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ПРИНЦИПЫ ПОСТРОЕНИЯ ОБРАЗОВАТЕЛЬНОГО ПРОЦЕССА</a:t>
          </a:r>
          <a:endParaRPr lang="ru-RU" sz="1000" b="1" dirty="0">
            <a:solidFill>
              <a:srgbClr val="3399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BCFD3-78C4-42B8-A849-11BE9B49F09D}" type="parTrans" cxnId="{020DA0DA-89EF-43E5-8DE4-2A63714A855D}">
      <dgm:prSet/>
      <dgm:spPr/>
      <dgm:t>
        <a:bodyPr/>
        <a:lstStyle/>
        <a:p>
          <a:endParaRPr lang="ru-RU"/>
        </a:p>
      </dgm:t>
    </dgm:pt>
    <dgm:pt modelId="{FF765074-4AF4-4B57-8AC4-E82D872BFF0D}" type="sibTrans" cxnId="{020DA0DA-89EF-43E5-8DE4-2A63714A855D}">
      <dgm:prSet/>
      <dgm:spPr/>
      <dgm:t>
        <a:bodyPr/>
        <a:lstStyle/>
        <a:p>
          <a:endParaRPr lang="ru-RU"/>
        </a:p>
      </dgm:t>
    </dgm:pt>
    <dgm:pt modelId="{6896726A-40DB-4B61-9224-0A2242F7EC1E}">
      <dgm:prSet custT="1"/>
      <dgm:spPr/>
      <dgm:t>
        <a:bodyPr/>
        <a:lstStyle/>
        <a:p>
          <a:r>
            <a: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ВОЗМОЖНЫЕ ДОСТИЖЕНИЯ ОСВОЕНИЯ ПРОГРАММЫ </a:t>
          </a:r>
          <a:endParaRPr lang="ru-RU" sz="10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6C60E-6089-472E-96A8-C2F2EC5EC0B9}" type="parTrans" cxnId="{1BF7E898-074E-431A-972D-91A0F6BF7360}">
      <dgm:prSet/>
      <dgm:spPr/>
      <dgm:t>
        <a:bodyPr/>
        <a:lstStyle/>
        <a:p>
          <a:endParaRPr lang="ru-RU"/>
        </a:p>
      </dgm:t>
    </dgm:pt>
    <dgm:pt modelId="{6A883496-B49E-4DE0-A6F9-139C6478BD12}" type="sibTrans" cxnId="{1BF7E898-074E-431A-972D-91A0F6BF7360}">
      <dgm:prSet/>
      <dgm:spPr/>
      <dgm:t>
        <a:bodyPr/>
        <a:lstStyle/>
        <a:p>
          <a:endParaRPr lang="ru-RU"/>
        </a:p>
      </dgm:t>
    </dgm:pt>
    <dgm:pt modelId="{110DE608-883F-40E5-8112-589BADD17A7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rPr>
            <a:t>ВОЗРАСТНЫЕ И ИНДИВИДУАЛЬНЫЕ ОСОБЕННОСТИ ДЕТЕЙ, </a:t>
          </a:r>
          <a:endParaRPr lang="ru-RU" sz="1000" b="1" dirty="0">
            <a:solidFill>
              <a:srgbClr val="3333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8C60EE-A889-4382-9815-8DA20FF77B22}" type="parTrans" cxnId="{EDB91D8B-561C-458F-9D3E-0B50D909A75A}">
      <dgm:prSet/>
      <dgm:spPr/>
      <dgm:t>
        <a:bodyPr/>
        <a:lstStyle/>
        <a:p>
          <a:endParaRPr lang="ru-RU"/>
        </a:p>
      </dgm:t>
    </dgm:pt>
    <dgm:pt modelId="{6B372A63-A9B0-473F-9A71-CF3DBC6FEAFB}" type="sibTrans" cxnId="{EDB91D8B-561C-458F-9D3E-0B50D909A75A}">
      <dgm:prSet/>
      <dgm:spPr/>
      <dgm:t>
        <a:bodyPr/>
        <a:lstStyle/>
        <a:p>
          <a:endParaRPr lang="ru-RU"/>
        </a:p>
      </dgm:t>
    </dgm:pt>
    <dgm:pt modelId="{1938A2AC-C6EB-4039-B43B-DCC173B1F59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ПРОГРАММНО-МЕТОДИЧЕСКОЕ ОБЕСПЕЧЕНИЕ ОБРАЗОВАТЕЛЬНОГО ПРОЦЕССА. </a:t>
          </a:r>
          <a:endParaRPr lang="ru-RU" sz="10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B7DCE-EF2E-4ED7-AC63-1B41F5691CA4}" type="parTrans" cxnId="{06842136-F7D0-4DF4-B3B3-C5140285B957}">
      <dgm:prSet/>
      <dgm:spPr/>
      <dgm:t>
        <a:bodyPr/>
        <a:lstStyle/>
        <a:p>
          <a:endParaRPr lang="ru-RU"/>
        </a:p>
      </dgm:t>
    </dgm:pt>
    <dgm:pt modelId="{5750BF0D-F868-4E6D-B2D7-AB01BAD08148}" type="sibTrans" cxnId="{06842136-F7D0-4DF4-B3B3-C5140285B957}">
      <dgm:prSet/>
      <dgm:spPr/>
      <dgm:t>
        <a:bodyPr/>
        <a:lstStyle/>
        <a:p>
          <a:endParaRPr lang="ru-RU"/>
        </a:p>
      </dgm:t>
    </dgm:pt>
    <dgm:pt modelId="{E68F2170-47D0-45BC-BED8-C1D6398EBA67}">
      <dgm:prSet/>
      <dgm:spPr/>
      <dgm:t>
        <a:bodyPr/>
        <a:lstStyle/>
        <a:p>
          <a:pPr marL="285750" indent="0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/>
        </a:p>
      </dgm:t>
    </dgm:pt>
    <dgm:pt modelId="{CCBF93B2-CBB6-41F9-904D-BE2AA22E1C91}" type="parTrans" cxnId="{00ECD31F-006D-495C-9347-B4FA0DACFA29}">
      <dgm:prSet/>
      <dgm:spPr/>
      <dgm:t>
        <a:bodyPr/>
        <a:lstStyle/>
        <a:p>
          <a:endParaRPr lang="ru-RU"/>
        </a:p>
      </dgm:t>
    </dgm:pt>
    <dgm:pt modelId="{ED4ABC4E-6C00-4720-B1FE-4C54E5AE57E7}" type="sibTrans" cxnId="{00ECD31F-006D-495C-9347-B4FA0DACFA29}">
      <dgm:prSet/>
      <dgm:spPr/>
      <dgm:t>
        <a:bodyPr/>
        <a:lstStyle/>
        <a:p>
          <a:endParaRPr lang="ru-RU"/>
        </a:p>
      </dgm:t>
    </dgm:pt>
    <dgm:pt modelId="{B62FECA9-2B6B-4B1A-823B-E676403450E4}">
      <dgm:prSet/>
      <dgm:spPr/>
      <dgm:t>
        <a:bodyPr/>
        <a:lstStyle/>
        <a:p>
          <a:pPr marL="285750" indent="0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/>
        </a:p>
      </dgm:t>
    </dgm:pt>
    <dgm:pt modelId="{E187559B-EF1A-4E14-BC7B-F4BBC892D901}" type="parTrans" cxnId="{038B2ED5-CC65-42F2-9CA0-21BD4853D955}">
      <dgm:prSet/>
      <dgm:spPr/>
      <dgm:t>
        <a:bodyPr/>
        <a:lstStyle/>
        <a:p>
          <a:endParaRPr lang="ru-RU"/>
        </a:p>
      </dgm:t>
    </dgm:pt>
    <dgm:pt modelId="{78FADD34-39F6-4210-BBC0-532B6E2B4091}" type="sibTrans" cxnId="{038B2ED5-CC65-42F2-9CA0-21BD4853D955}">
      <dgm:prSet/>
      <dgm:spPr/>
      <dgm:t>
        <a:bodyPr/>
        <a:lstStyle/>
        <a:p>
          <a:endParaRPr lang="ru-RU"/>
        </a:p>
      </dgm:t>
    </dgm:pt>
    <dgm:pt modelId="{16AE7415-B697-4AB7-8087-88D4C09544B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ОСОБЕННОСТИ ОБРАЗОВАТЕЛЬНОЙ ДЕЯТЕЛЬНОСТИ РАЗНЫХ ВИДОВ И КУЛЬТУРНЫХ ПРАКТИК</a:t>
          </a:r>
          <a:endParaRPr lang="ru-RU" sz="105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15B7A-9AD6-43F0-B994-E09C8A97C858}" type="parTrans" cxnId="{8AE4AE25-8C36-4BEF-BED1-C1827401C225}">
      <dgm:prSet/>
      <dgm:spPr/>
      <dgm:t>
        <a:bodyPr/>
        <a:lstStyle/>
        <a:p>
          <a:endParaRPr lang="ru-RU"/>
        </a:p>
      </dgm:t>
    </dgm:pt>
    <dgm:pt modelId="{24B4A0DC-28F6-4D44-9B0C-9F94A14AC276}" type="sibTrans" cxnId="{8AE4AE25-8C36-4BEF-BED1-C1827401C225}">
      <dgm:prSet/>
      <dgm:spPr/>
      <dgm:t>
        <a:bodyPr/>
        <a:lstStyle/>
        <a:p>
          <a:endParaRPr lang="ru-RU"/>
        </a:p>
      </dgm:t>
    </dgm:pt>
    <dgm:pt modelId="{AEEA809E-FE29-4D07-A2D8-3D527484E8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57150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5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231B7-EF7A-4B7D-9B2D-3D2FACA488A2}" type="parTrans" cxnId="{23D64067-4D35-4F77-9F2B-CE3BE155769C}">
      <dgm:prSet/>
      <dgm:spPr/>
      <dgm:t>
        <a:bodyPr/>
        <a:lstStyle/>
        <a:p>
          <a:endParaRPr lang="ru-RU"/>
        </a:p>
      </dgm:t>
    </dgm:pt>
    <dgm:pt modelId="{A288D167-281A-4463-A050-F1BCF2C468EE}" type="sibTrans" cxnId="{23D64067-4D35-4F77-9F2B-CE3BE155769C}">
      <dgm:prSet/>
      <dgm:spPr/>
      <dgm:t>
        <a:bodyPr/>
        <a:lstStyle/>
        <a:p>
          <a:endParaRPr lang="ru-RU"/>
        </a:p>
      </dgm:t>
    </dgm:pt>
    <dgm:pt modelId="{706DDDFD-1160-4017-BD07-F786FE3087E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СПОСОБЫ НАПРАВЛЕНИЯ ПОДДЕРЖКИ ДЕТСКОЙ ИНИЦИАТИВЫ</a:t>
          </a:r>
          <a:endParaRPr lang="ru-RU" sz="105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2866C-8152-4D82-AA1F-8174625B41D8}" type="parTrans" cxnId="{4805BD82-609C-44A1-BBF2-F3C5059129E9}">
      <dgm:prSet/>
      <dgm:spPr/>
      <dgm:t>
        <a:bodyPr/>
        <a:lstStyle/>
        <a:p>
          <a:endParaRPr lang="ru-RU"/>
        </a:p>
      </dgm:t>
    </dgm:pt>
    <dgm:pt modelId="{E5E90BE3-BFAE-4CBF-88FB-B483D745304E}" type="sibTrans" cxnId="{4805BD82-609C-44A1-BBF2-F3C5059129E9}">
      <dgm:prSet/>
      <dgm:spPr/>
      <dgm:t>
        <a:bodyPr/>
        <a:lstStyle/>
        <a:p>
          <a:endParaRPr lang="ru-RU"/>
        </a:p>
      </dgm:t>
    </dgm:pt>
    <dgm:pt modelId="{290C1AB4-2E57-44AB-A639-0BE463C68C10}">
      <dgm:prSet custT="1"/>
      <dgm:spPr/>
      <dgm:t>
        <a:bodyPr/>
        <a:lstStyle/>
        <a:p>
          <a:r>
            <a: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ОСОБЕННОСТИ АДАПТАЦИИ РЕБЕНКА К УСЛОВИЯМ ДЕТСКОГО САДА</a:t>
          </a:r>
          <a:endParaRPr lang="ru-RU" sz="10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C8B2D-3ABC-417C-9991-829B0B253B62}" type="parTrans" cxnId="{7A2E0442-4F4B-4A9E-9D18-215373FDE9CC}">
      <dgm:prSet/>
      <dgm:spPr/>
      <dgm:t>
        <a:bodyPr/>
        <a:lstStyle/>
        <a:p>
          <a:endParaRPr lang="ru-RU"/>
        </a:p>
      </dgm:t>
    </dgm:pt>
    <dgm:pt modelId="{337F45B4-3784-47EA-9E71-44E031ADFE5E}" type="sibTrans" cxnId="{7A2E0442-4F4B-4A9E-9D18-215373FDE9CC}">
      <dgm:prSet/>
      <dgm:spPr/>
      <dgm:t>
        <a:bodyPr/>
        <a:lstStyle/>
        <a:p>
          <a:endParaRPr lang="ru-RU"/>
        </a:p>
      </dgm:t>
    </dgm:pt>
    <dgm:pt modelId="{02E44937-97BD-4047-B34E-9A35C29280B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ФОРМЫ ВЗАИМОДЕЙСТВИЯ ДОШКОЛЬНОГО ОБРАЗОВАТЕЛЬНОГО УЧРЕЖДЕНИЯ И СЕМЬИ</a:t>
          </a:r>
          <a:endParaRPr lang="ru-RU" sz="105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89BF7-D45F-471C-BEB1-A3795EC32CD3}" type="parTrans" cxnId="{406EFE7A-4CC8-450E-802B-3A2FACA1282F}">
      <dgm:prSet/>
      <dgm:spPr/>
      <dgm:t>
        <a:bodyPr/>
        <a:lstStyle/>
        <a:p>
          <a:endParaRPr lang="ru-RU"/>
        </a:p>
      </dgm:t>
    </dgm:pt>
    <dgm:pt modelId="{8FB6CD18-1396-4E38-8FA7-A6411EEF248E}" type="sibTrans" cxnId="{406EFE7A-4CC8-450E-802B-3A2FACA1282F}">
      <dgm:prSet/>
      <dgm:spPr/>
      <dgm:t>
        <a:bodyPr/>
        <a:lstStyle/>
        <a:p>
          <a:endParaRPr lang="ru-RU"/>
        </a:p>
      </dgm:t>
    </dgm:pt>
    <dgm:pt modelId="{DCF98CF6-AA34-434C-B862-3BED1D32944D}" type="pres">
      <dgm:prSet presAssocID="{AD200B1F-ECEB-4770-97E4-300EB6124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25DE8-E979-41E2-B5C8-760327093730}" type="pres">
      <dgm:prSet presAssocID="{AD200B1F-ECEB-4770-97E4-300EB612465B}" presName="tSp" presStyleCnt="0"/>
      <dgm:spPr/>
      <dgm:t>
        <a:bodyPr/>
        <a:lstStyle/>
        <a:p>
          <a:endParaRPr lang="ru-RU"/>
        </a:p>
      </dgm:t>
    </dgm:pt>
    <dgm:pt modelId="{46DF94F8-8302-46E5-87CF-767A721B56C9}" type="pres">
      <dgm:prSet presAssocID="{AD200B1F-ECEB-4770-97E4-300EB612465B}" presName="bSp" presStyleCnt="0"/>
      <dgm:spPr/>
      <dgm:t>
        <a:bodyPr/>
        <a:lstStyle/>
        <a:p>
          <a:endParaRPr lang="ru-RU"/>
        </a:p>
      </dgm:t>
    </dgm:pt>
    <dgm:pt modelId="{67799D3C-5FEC-41ED-A12C-17309F846FDF}" type="pres">
      <dgm:prSet presAssocID="{AD200B1F-ECEB-4770-97E4-300EB612465B}" presName="process" presStyleCnt="0"/>
      <dgm:spPr/>
      <dgm:t>
        <a:bodyPr/>
        <a:lstStyle/>
        <a:p>
          <a:endParaRPr lang="ru-RU"/>
        </a:p>
      </dgm:t>
    </dgm:pt>
    <dgm:pt modelId="{551F2729-4D74-46EA-A203-CAB4BA2D7908}" type="pres">
      <dgm:prSet presAssocID="{3BAF1770-6489-4747-9618-BEC2224A26B9}" presName="composite1" presStyleCnt="0"/>
      <dgm:spPr/>
      <dgm:t>
        <a:bodyPr/>
        <a:lstStyle/>
        <a:p>
          <a:endParaRPr lang="ru-RU"/>
        </a:p>
      </dgm:t>
    </dgm:pt>
    <dgm:pt modelId="{5BEFEF27-6EB9-43DA-8E1E-448CD0ACEDBD}" type="pres">
      <dgm:prSet presAssocID="{3BAF1770-6489-4747-9618-BEC2224A26B9}" presName="dummyNode1" presStyleLbl="node1" presStyleIdx="0" presStyleCnt="3"/>
      <dgm:spPr/>
      <dgm:t>
        <a:bodyPr/>
        <a:lstStyle/>
        <a:p>
          <a:endParaRPr lang="ru-RU"/>
        </a:p>
      </dgm:t>
    </dgm:pt>
    <dgm:pt modelId="{09BAFD07-736C-4801-9905-5EC84FA7C6BE}" type="pres">
      <dgm:prSet presAssocID="{3BAF1770-6489-4747-9618-BEC2224A26B9}" presName="childNode1" presStyleLbl="bgAcc1" presStyleIdx="0" presStyleCnt="3" custScaleX="135002" custScaleY="261685" custLinFactNeighborX="-103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5A49E-FDED-4608-ABB9-21876252DDFE}" type="pres">
      <dgm:prSet presAssocID="{3BAF1770-6489-4747-9618-BEC2224A26B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88F9-5328-4F57-8757-C992BE64916C}" type="pres">
      <dgm:prSet presAssocID="{3BAF1770-6489-4747-9618-BEC2224A26B9}" presName="parentNode1" presStyleLbl="node1" presStyleIdx="0" presStyleCnt="3" custScaleX="131938" custScaleY="132131" custLinFactY="100000" custLinFactNeighborX="-19159" custLinFactNeighborY="1125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321EE-AE3C-458B-83C0-C668364AC393}" type="pres">
      <dgm:prSet presAssocID="{3BAF1770-6489-4747-9618-BEC2224A26B9}" presName="connSite1" presStyleCnt="0"/>
      <dgm:spPr/>
      <dgm:t>
        <a:bodyPr/>
        <a:lstStyle/>
        <a:p>
          <a:endParaRPr lang="ru-RU"/>
        </a:p>
      </dgm:t>
    </dgm:pt>
    <dgm:pt modelId="{DDDD37AD-07DE-4DDA-8FA3-25F19D7EC390}" type="pres">
      <dgm:prSet presAssocID="{A85742F7-D878-43F7-A51D-84CA6678F9CA}" presName="Name9" presStyleLbl="sibTrans2D1" presStyleIdx="0" presStyleCnt="2" custLinFactNeighborX="-6638" custLinFactNeighborY="-9845"/>
      <dgm:spPr/>
      <dgm:t>
        <a:bodyPr/>
        <a:lstStyle/>
        <a:p>
          <a:endParaRPr lang="ru-RU"/>
        </a:p>
      </dgm:t>
    </dgm:pt>
    <dgm:pt modelId="{3507B575-EAAB-45A1-A5E2-E21341190F70}" type="pres">
      <dgm:prSet presAssocID="{B74B06BD-B0FE-434B-B8E3-517C2C0C1CD6}" presName="composite2" presStyleCnt="0"/>
      <dgm:spPr/>
      <dgm:t>
        <a:bodyPr/>
        <a:lstStyle/>
        <a:p>
          <a:endParaRPr lang="ru-RU"/>
        </a:p>
      </dgm:t>
    </dgm:pt>
    <dgm:pt modelId="{0A74CEF1-3513-4DDB-940E-3868FEED3605}" type="pres">
      <dgm:prSet presAssocID="{B74B06BD-B0FE-434B-B8E3-517C2C0C1CD6}" presName="dummyNode2" presStyleLbl="node1" presStyleIdx="0" presStyleCnt="3"/>
      <dgm:spPr/>
      <dgm:t>
        <a:bodyPr/>
        <a:lstStyle/>
        <a:p>
          <a:endParaRPr lang="ru-RU"/>
        </a:p>
      </dgm:t>
    </dgm:pt>
    <dgm:pt modelId="{B06671C6-DDAA-40F1-A7A9-ECF14BDCF437}" type="pres">
      <dgm:prSet presAssocID="{B74B06BD-B0FE-434B-B8E3-517C2C0C1CD6}" presName="childNode2" presStyleLbl="bgAcc1" presStyleIdx="1" presStyleCnt="3" custScaleX="176445" custScaleY="310561" custLinFactNeighborX="6426" custLinFactNeighborY="-22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C1C71-D881-4138-BF39-0CEC78FB9062}" type="pres">
      <dgm:prSet presAssocID="{B74B06BD-B0FE-434B-B8E3-517C2C0C1CD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2D985-8353-48F0-994E-53152EA8D3A4}" type="pres">
      <dgm:prSet presAssocID="{B74B06BD-B0FE-434B-B8E3-517C2C0C1CD6}" presName="parentNode2" presStyleLbl="node1" presStyleIdx="1" presStyleCnt="3" custScaleX="143517" custScaleY="152269" custLinFactY="-100000" custLinFactNeighborX="-6833" custLinFactNeighborY="-10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A97B-7608-4ED2-8A00-0C4D8754D4B4}" type="pres">
      <dgm:prSet presAssocID="{B74B06BD-B0FE-434B-B8E3-517C2C0C1CD6}" presName="connSite2" presStyleCnt="0"/>
      <dgm:spPr/>
      <dgm:t>
        <a:bodyPr/>
        <a:lstStyle/>
        <a:p>
          <a:endParaRPr lang="ru-RU"/>
        </a:p>
      </dgm:t>
    </dgm:pt>
    <dgm:pt modelId="{B741CC6B-8690-4D0B-9373-9BF9106CA0AC}" type="pres">
      <dgm:prSet presAssocID="{89BCA2A0-E068-48C8-960E-84137F516661}" presName="Name18" presStyleLbl="sibTrans2D1" presStyleIdx="1" presStyleCnt="2" custLinFactNeighborX="1005" custLinFactNeighborY="-694"/>
      <dgm:spPr/>
      <dgm:t>
        <a:bodyPr/>
        <a:lstStyle/>
        <a:p>
          <a:endParaRPr lang="ru-RU"/>
        </a:p>
      </dgm:t>
    </dgm:pt>
    <dgm:pt modelId="{D4845790-B334-4630-B6B7-B2A1F78801D4}" type="pres">
      <dgm:prSet presAssocID="{45E7FA63-F93E-4971-822D-18B625ECB82D}" presName="composite1" presStyleCnt="0"/>
      <dgm:spPr/>
      <dgm:t>
        <a:bodyPr/>
        <a:lstStyle/>
        <a:p>
          <a:endParaRPr lang="ru-RU"/>
        </a:p>
      </dgm:t>
    </dgm:pt>
    <dgm:pt modelId="{A2B1E0D6-AC0E-4E97-A5C4-AD0BAFEC97A7}" type="pres">
      <dgm:prSet presAssocID="{45E7FA63-F93E-4971-822D-18B625ECB82D}" presName="dummyNode1" presStyleLbl="node1" presStyleIdx="1" presStyleCnt="3"/>
      <dgm:spPr/>
      <dgm:t>
        <a:bodyPr/>
        <a:lstStyle/>
        <a:p>
          <a:endParaRPr lang="ru-RU"/>
        </a:p>
      </dgm:t>
    </dgm:pt>
    <dgm:pt modelId="{3966608A-ED36-4DFA-9382-F7582428C4DF}" type="pres">
      <dgm:prSet presAssocID="{45E7FA63-F93E-4971-822D-18B625ECB82D}" presName="childNode1" presStyleLbl="bgAcc1" presStyleIdx="2" presStyleCnt="3" custScaleX="128074" custScaleY="21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37F43-E2BC-40D8-9B06-CCDFACAB14EB}" type="pres">
      <dgm:prSet presAssocID="{45E7FA63-F93E-4971-822D-18B625ECB82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D95AD-2904-4731-83A4-B3BAB9B6B0F5}" type="pres">
      <dgm:prSet presAssocID="{45E7FA63-F93E-4971-822D-18B625ECB82D}" presName="parentNode1" presStyleLbl="node1" presStyleIdx="2" presStyleCnt="3" custScaleX="169372" custScaleY="197851" custLinFactNeighborX="-4527" custLinFactNeighborY="385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DB448-12B1-42B1-B120-01DFEC22A12B}" type="pres">
      <dgm:prSet presAssocID="{45E7FA63-F93E-4971-822D-18B625ECB82D}" presName="connSite1" presStyleCnt="0"/>
      <dgm:spPr/>
      <dgm:t>
        <a:bodyPr/>
        <a:lstStyle/>
        <a:p>
          <a:endParaRPr lang="ru-RU"/>
        </a:p>
      </dgm:t>
    </dgm:pt>
  </dgm:ptLst>
  <dgm:cxnLst>
    <dgm:cxn modelId="{8624A9A7-24F6-4CFB-B2FD-B0061905280C}" type="presOf" srcId="{AEEA809E-FE29-4D07-A2D8-3D527484E845}" destId="{B06671C6-DDAA-40F1-A7A9-ECF14BDCF437}" srcOrd="0" destOrd="6" presId="urn:microsoft.com/office/officeart/2005/8/layout/hProcess4"/>
    <dgm:cxn modelId="{70CCC745-8325-4EA5-8292-4A653C9CD9C8}" type="presOf" srcId="{0893E387-E055-4239-89FD-D6BD38A9A662}" destId="{09BAFD07-736C-4801-9905-5EC84FA7C6BE}" srcOrd="0" destOrd="1" presId="urn:microsoft.com/office/officeart/2005/8/layout/hProcess4"/>
    <dgm:cxn modelId="{83A31A1A-CB55-4338-A39F-6E9D935C7DBA}" type="presOf" srcId="{D0A8B78A-8448-458C-8CCE-8B9691BECFB1}" destId="{3966608A-ED36-4DFA-9382-F7582428C4DF}" srcOrd="0" destOrd="2" presId="urn:microsoft.com/office/officeart/2005/8/layout/hProcess4"/>
    <dgm:cxn modelId="{B84E522F-1EAA-4740-9FDC-82D3BC59843E}" type="presOf" srcId="{16AE7415-B697-4AB7-8087-88D4C09544BA}" destId="{441C1C71-D881-4138-BF39-0CEC78FB9062}" srcOrd="1" destOrd="2" presId="urn:microsoft.com/office/officeart/2005/8/layout/hProcess4"/>
    <dgm:cxn modelId="{6E58651C-CB84-4157-B2CA-ABB02DC6EF5E}" srcId="{3BAF1770-6489-4747-9618-BEC2224A26B9}" destId="{EC695257-CC4E-4469-8997-F934D5E30ABD}" srcOrd="4" destOrd="0" parTransId="{EA2E51D1-B9F6-4659-9957-8CD6E9FEDCE6}" sibTransId="{4497B3DF-519D-402A-9750-345101A398DF}"/>
    <dgm:cxn modelId="{9B86AD52-017B-428F-9E33-3127E5EA5D84}" type="presOf" srcId="{6896726A-40DB-4B61-9224-0A2242F7EC1E}" destId="{09BAFD07-736C-4801-9905-5EC84FA7C6BE}" srcOrd="0" destOrd="7" presId="urn:microsoft.com/office/officeart/2005/8/layout/hProcess4"/>
    <dgm:cxn modelId="{A3A3EA45-671F-4417-80C5-938ED77EFE25}" type="presOf" srcId="{E68F2170-47D0-45BC-BED8-C1D6398EBA67}" destId="{441C1C71-D881-4138-BF39-0CEC78FB9062}" srcOrd="1" destOrd="7" presId="urn:microsoft.com/office/officeart/2005/8/layout/hProcess4"/>
    <dgm:cxn modelId="{406EFE7A-4CC8-450E-802B-3A2FACA1282F}" srcId="{B74B06BD-B0FE-434B-B8E3-517C2C0C1CD6}" destId="{02E44937-97BD-4047-B34E-9A35C29280BD}" srcOrd="4" destOrd="0" parTransId="{72489BF7-D45F-471C-BEB1-A3795EC32CD3}" sibTransId="{8FB6CD18-1396-4E38-8FA7-A6411EEF248E}"/>
    <dgm:cxn modelId="{23D64067-4D35-4F77-9F2B-CE3BE155769C}" srcId="{B74B06BD-B0FE-434B-B8E3-517C2C0C1CD6}" destId="{AEEA809E-FE29-4D07-A2D8-3D527484E845}" srcOrd="6" destOrd="0" parTransId="{BD1231B7-EF7A-4B7D-9B2D-3D2FACA488A2}" sibTransId="{A288D167-281A-4463-A050-F1BCF2C468EE}"/>
    <dgm:cxn modelId="{D044088F-9660-4BD8-994F-6274147B666A}" type="presOf" srcId="{8C38524E-E59E-4B2B-82D5-B5803EEC01F5}" destId="{441C1C71-D881-4138-BF39-0CEC78FB9062}" srcOrd="1" destOrd="0" presId="urn:microsoft.com/office/officeart/2005/8/layout/hProcess4"/>
    <dgm:cxn modelId="{DA4654AB-F987-49C2-9487-6F972B5D5471}" srcId="{B74B06BD-B0FE-434B-B8E3-517C2C0C1CD6}" destId="{8C38524E-E59E-4B2B-82D5-B5803EEC01F5}" srcOrd="0" destOrd="0" parTransId="{0062228D-B38D-42FD-84C5-DB1543C2FA5A}" sibTransId="{6A5ABDF1-73FC-434F-9C47-CF7195AFA1A2}"/>
    <dgm:cxn modelId="{7B547D52-D75C-48E1-9738-C002CBB110C8}" type="presOf" srcId="{B62FECA9-2B6B-4B1A-823B-E676403450E4}" destId="{B06671C6-DDAA-40F1-A7A9-ECF14BDCF437}" srcOrd="0" destOrd="8" presId="urn:microsoft.com/office/officeart/2005/8/layout/hProcess4"/>
    <dgm:cxn modelId="{6756611C-A54E-4CD9-AB9A-DF25BD94983F}" type="presOf" srcId="{3BAF1770-6489-4747-9618-BEC2224A26B9}" destId="{493388F9-5328-4F57-8757-C992BE64916C}" srcOrd="0" destOrd="0" presId="urn:microsoft.com/office/officeart/2005/8/layout/hProcess4"/>
    <dgm:cxn modelId="{E918EEF3-6AD4-457E-87AE-BECA80E9DE5B}" type="presOf" srcId="{8C38524E-E59E-4B2B-82D5-B5803EEC01F5}" destId="{B06671C6-DDAA-40F1-A7A9-ECF14BDCF437}" srcOrd="0" destOrd="0" presId="urn:microsoft.com/office/officeart/2005/8/layout/hProcess4"/>
    <dgm:cxn modelId="{43ACBD66-69FA-49D0-83AE-B288BB6F7655}" type="presOf" srcId="{4B28D4C2-2106-476C-81B0-9EA1FEF915D5}" destId="{09BAFD07-736C-4801-9905-5EC84FA7C6BE}" srcOrd="0" destOrd="6" presId="urn:microsoft.com/office/officeart/2005/8/layout/hProcess4"/>
    <dgm:cxn modelId="{02602889-1B3B-4F5E-AB78-5ADB49199BE0}" type="presOf" srcId="{16AE7415-B697-4AB7-8087-88D4C09544BA}" destId="{B06671C6-DDAA-40F1-A7A9-ECF14BDCF437}" srcOrd="0" destOrd="2" presId="urn:microsoft.com/office/officeart/2005/8/layout/hProcess4"/>
    <dgm:cxn modelId="{EB2ED0B8-B398-464D-809C-5133572CE958}" srcId="{3BAF1770-6489-4747-9618-BEC2224A26B9}" destId="{6D9ADD6E-01CB-4FB8-B46C-8B069DE6D983}" srcOrd="3" destOrd="0" parTransId="{6A73CF4D-849F-4B63-ADE5-B91059076ADE}" sibTransId="{BB058B21-A1F5-4581-BFBA-3188EDB4C9AD}"/>
    <dgm:cxn modelId="{B6179292-7835-4B4E-B5B7-D92015BFDBE1}" type="presOf" srcId="{5BEB5153-6F5A-485D-BCAA-6B8A18956F4C}" destId="{A2F5A49E-FDED-4608-ABB9-21876252DDFE}" srcOrd="1" destOrd="0" presId="urn:microsoft.com/office/officeart/2005/8/layout/hProcess4"/>
    <dgm:cxn modelId="{FD9502C8-D7E6-4630-B110-4AB3184C38DB}" type="presOf" srcId="{EC695257-CC4E-4469-8997-F934D5E30ABD}" destId="{A2F5A49E-FDED-4608-ABB9-21876252DDFE}" srcOrd="1" destOrd="4" presId="urn:microsoft.com/office/officeart/2005/8/layout/hProcess4"/>
    <dgm:cxn modelId="{47DB43FE-5856-46DA-88C6-17A987208790}" type="presOf" srcId="{A85742F7-D878-43F7-A51D-84CA6678F9CA}" destId="{DDDD37AD-07DE-4DDA-8FA3-25F19D7EC390}" srcOrd="0" destOrd="0" presId="urn:microsoft.com/office/officeart/2005/8/layout/hProcess4"/>
    <dgm:cxn modelId="{53A75743-B7B4-4FFD-B18F-8625DB2EF953}" type="presOf" srcId="{706DDDFD-1160-4017-BD07-F786FE3087E1}" destId="{B06671C6-DDAA-40F1-A7A9-ECF14BDCF437}" srcOrd="0" destOrd="3" presId="urn:microsoft.com/office/officeart/2005/8/layout/hProcess4"/>
    <dgm:cxn modelId="{25C4921B-C5D0-407B-8CAC-4BF5FF9B8871}" type="presOf" srcId="{89BCA2A0-E068-48C8-960E-84137F516661}" destId="{B741CC6B-8690-4D0B-9373-9BF9106CA0AC}" srcOrd="0" destOrd="0" presId="urn:microsoft.com/office/officeart/2005/8/layout/hProcess4"/>
    <dgm:cxn modelId="{066F2933-3EC3-4BDA-9AF7-419E2207CC4C}" type="presOf" srcId="{130A4AF2-750E-45CA-AAEC-9E450087B8DD}" destId="{3966608A-ED36-4DFA-9382-F7582428C4DF}" srcOrd="0" destOrd="0" presId="urn:microsoft.com/office/officeart/2005/8/layout/hProcess4"/>
    <dgm:cxn modelId="{399367AF-AABC-4FF5-9E7B-9CC737CF2B9C}" type="presOf" srcId="{E68F2170-47D0-45BC-BED8-C1D6398EBA67}" destId="{B06671C6-DDAA-40F1-A7A9-ECF14BDCF437}" srcOrd="0" destOrd="7" presId="urn:microsoft.com/office/officeart/2005/8/layout/hProcess4"/>
    <dgm:cxn modelId="{1D373219-6332-4A6E-ADA1-C96AFACD2FE7}" srcId="{3BAF1770-6489-4747-9618-BEC2224A26B9}" destId="{0893E387-E055-4239-89FD-D6BD38A9A662}" srcOrd="1" destOrd="0" parTransId="{AD171B77-B814-422B-933D-9A784B3C7203}" sibTransId="{D793FF1C-F7E4-4A5C-819D-B04CC9D5E2F9}"/>
    <dgm:cxn modelId="{3CF413F7-898F-42A2-8A75-6B8B6939E430}" type="presOf" srcId="{290C1AB4-2E57-44AB-A639-0BE463C68C10}" destId="{441C1C71-D881-4138-BF39-0CEC78FB9062}" srcOrd="1" destOrd="5" presId="urn:microsoft.com/office/officeart/2005/8/layout/hProcess4"/>
    <dgm:cxn modelId="{6205F182-9E89-4E07-BDA4-296C484CA170}" srcId="{3BAF1770-6489-4747-9618-BEC2224A26B9}" destId="{5BEB5153-6F5A-485D-BCAA-6B8A18956F4C}" srcOrd="0" destOrd="0" parTransId="{3AC17C5E-061A-4417-AE1C-A7A85A8C28E6}" sibTransId="{0E6CB0CF-F275-40FD-A7AB-48BD10BCEADC}"/>
    <dgm:cxn modelId="{4B6833DF-925A-4CF9-9A86-778EAFB16D0B}" type="presOf" srcId="{1938A2AC-C6EB-4039-B43B-DCC173B1F59C}" destId="{B06671C6-DDAA-40F1-A7A9-ECF14BDCF437}" srcOrd="0" destOrd="1" presId="urn:microsoft.com/office/officeart/2005/8/layout/hProcess4"/>
    <dgm:cxn modelId="{A9767397-D0A5-4157-921A-30FD8C6B5F4F}" type="presOf" srcId="{02E44937-97BD-4047-B34E-9A35C29280BD}" destId="{B06671C6-DDAA-40F1-A7A9-ECF14BDCF437}" srcOrd="0" destOrd="4" presId="urn:microsoft.com/office/officeart/2005/8/layout/hProcess4"/>
    <dgm:cxn modelId="{CC520D4A-31B7-4ED5-AB9F-D8BB717DCD83}" srcId="{AD200B1F-ECEB-4770-97E4-300EB612465B}" destId="{B74B06BD-B0FE-434B-B8E3-517C2C0C1CD6}" srcOrd="1" destOrd="0" parTransId="{68D20543-955E-4A92-BBA1-88C4523F45D6}" sibTransId="{89BCA2A0-E068-48C8-960E-84137F516661}"/>
    <dgm:cxn modelId="{4805BD82-609C-44A1-BBF2-F3C5059129E9}" srcId="{B74B06BD-B0FE-434B-B8E3-517C2C0C1CD6}" destId="{706DDDFD-1160-4017-BD07-F786FE3087E1}" srcOrd="3" destOrd="0" parTransId="{5BC2866C-8152-4D82-AA1F-8174625B41D8}" sibTransId="{E5E90BE3-BFAE-4CBF-88FB-B483D745304E}"/>
    <dgm:cxn modelId="{6C958CF0-E08E-448B-A0A7-72876D57BD60}" type="presOf" srcId="{02E44937-97BD-4047-B34E-9A35C29280BD}" destId="{441C1C71-D881-4138-BF39-0CEC78FB9062}" srcOrd="1" destOrd="4" presId="urn:microsoft.com/office/officeart/2005/8/layout/hProcess4"/>
    <dgm:cxn modelId="{71BDEC01-BB8F-42BD-A51D-81CE3926A3E5}" type="presOf" srcId="{110DE608-883F-40E5-8112-589BADD17A74}" destId="{09BAFD07-736C-4801-9905-5EC84FA7C6BE}" srcOrd="0" destOrd="2" presId="urn:microsoft.com/office/officeart/2005/8/layout/hProcess4"/>
    <dgm:cxn modelId="{8AE4AE25-8C36-4BEF-BED1-C1827401C225}" srcId="{B74B06BD-B0FE-434B-B8E3-517C2C0C1CD6}" destId="{16AE7415-B697-4AB7-8087-88D4C09544BA}" srcOrd="2" destOrd="0" parTransId="{FFC15B7A-9AD6-43F0-B994-E09C8A97C858}" sibTransId="{24B4A0DC-28F6-4D44-9B0C-9F94A14AC276}"/>
    <dgm:cxn modelId="{D92E79F5-EBAC-4C48-A9AA-59638D0858BF}" type="presOf" srcId="{9F5E7949-D555-4CF9-ADA9-495689B3CF06}" destId="{43837F43-E2BC-40D8-9B06-CCDFACAB14EB}" srcOrd="1" destOrd="1" presId="urn:microsoft.com/office/officeart/2005/8/layout/hProcess4"/>
    <dgm:cxn modelId="{1AF32709-F236-4F22-9270-1A68ECE5BA69}" type="presOf" srcId="{AD200B1F-ECEB-4770-97E4-300EB612465B}" destId="{DCF98CF6-AA34-434C-B862-3BED1D32944D}" srcOrd="0" destOrd="0" presId="urn:microsoft.com/office/officeart/2005/8/layout/hProcess4"/>
    <dgm:cxn modelId="{8F1B7B8C-154D-4E25-9CBF-7D5A46E4F297}" type="presOf" srcId="{6896726A-40DB-4B61-9224-0A2242F7EC1E}" destId="{A2F5A49E-FDED-4608-ABB9-21876252DDFE}" srcOrd="1" destOrd="7" presId="urn:microsoft.com/office/officeart/2005/8/layout/hProcess4"/>
    <dgm:cxn modelId="{4A891304-9465-4F63-A335-1808919DB9A8}" type="presOf" srcId="{6D9ADD6E-01CB-4FB8-B46C-8B069DE6D983}" destId="{09BAFD07-736C-4801-9905-5EC84FA7C6BE}" srcOrd="0" destOrd="3" presId="urn:microsoft.com/office/officeart/2005/8/layout/hProcess4"/>
    <dgm:cxn modelId="{6D406373-8C5A-4F27-8B42-DA0884DE727A}" srcId="{45E7FA63-F93E-4971-822D-18B625ECB82D}" destId="{130A4AF2-750E-45CA-AAEC-9E450087B8DD}" srcOrd="0" destOrd="0" parTransId="{997AFBF3-C753-4771-90E3-B8E4173B31A1}" sibTransId="{50973543-22BF-4ACC-BB04-7C00B49BAB9D}"/>
    <dgm:cxn modelId="{59BD6DC1-0EE6-4501-8D13-9EC9F23EE445}" type="presOf" srcId="{EC695257-CC4E-4469-8997-F934D5E30ABD}" destId="{09BAFD07-736C-4801-9905-5EC84FA7C6BE}" srcOrd="0" destOrd="4" presId="urn:microsoft.com/office/officeart/2005/8/layout/hProcess4"/>
    <dgm:cxn modelId="{06842136-F7D0-4DF4-B3B3-C5140285B957}" srcId="{B74B06BD-B0FE-434B-B8E3-517C2C0C1CD6}" destId="{1938A2AC-C6EB-4039-B43B-DCC173B1F59C}" srcOrd="1" destOrd="0" parTransId="{B47B7DCE-EF2E-4ED7-AC63-1B41F5691CA4}" sibTransId="{5750BF0D-F868-4E6D-B2D7-AB01BAD08148}"/>
    <dgm:cxn modelId="{00ECD31F-006D-495C-9347-B4FA0DACFA29}" srcId="{B74B06BD-B0FE-434B-B8E3-517C2C0C1CD6}" destId="{E68F2170-47D0-45BC-BED8-C1D6398EBA67}" srcOrd="7" destOrd="0" parTransId="{CCBF93B2-CBB6-41F9-904D-BE2AA22E1C91}" sibTransId="{ED4ABC4E-6C00-4720-B1FE-4C54E5AE57E7}"/>
    <dgm:cxn modelId="{54059F44-165F-47F1-9630-EF39AF493835}" srcId="{45E7FA63-F93E-4971-822D-18B625ECB82D}" destId="{9F5E7949-D555-4CF9-ADA9-495689B3CF06}" srcOrd="1" destOrd="0" parTransId="{AB104E80-A9DF-4506-BF27-7D8A10D24B60}" sibTransId="{F659B7A2-B06E-4121-9766-8FF1ADD86149}"/>
    <dgm:cxn modelId="{BBC55C53-4032-4B19-A522-1F486EFF020E}" type="presOf" srcId="{B62FECA9-2B6B-4B1A-823B-E676403450E4}" destId="{441C1C71-D881-4138-BF39-0CEC78FB9062}" srcOrd="1" destOrd="8" presId="urn:microsoft.com/office/officeart/2005/8/layout/hProcess4"/>
    <dgm:cxn modelId="{69902DE8-F3C7-4A1A-80A5-52D6F7743D29}" type="presOf" srcId="{CF3711AC-C5DF-4B23-AB12-4EE388BC34DC}" destId="{A2F5A49E-FDED-4608-ABB9-21876252DDFE}" srcOrd="1" destOrd="5" presId="urn:microsoft.com/office/officeart/2005/8/layout/hProcess4"/>
    <dgm:cxn modelId="{491FA833-A996-4588-AF74-C1130493FBE9}" type="presOf" srcId="{45E7FA63-F93E-4971-822D-18B625ECB82D}" destId="{9FAD95AD-2904-4731-83A4-B3BAB9B6B0F5}" srcOrd="0" destOrd="0" presId="urn:microsoft.com/office/officeart/2005/8/layout/hProcess4"/>
    <dgm:cxn modelId="{54E472DE-9F03-44D4-A80E-E22311B783F1}" type="presOf" srcId="{110DE608-883F-40E5-8112-589BADD17A74}" destId="{A2F5A49E-FDED-4608-ABB9-21876252DDFE}" srcOrd="1" destOrd="2" presId="urn:microsoft.com/office/officeart/2005/8/layout/hProcess4"/>
    <dgm:cxn modelId="{020DA0DA-89EF-43E5-8DE4-2A63714A855D}" srcId="{3BAF1770-6489-4747-9618-BEC2224A26B9}" destId="{4B28D4C2-2106-476C-81B0-9EA1FEF915D5}" srcOrd="6" destOrd="0" parTransId="{806BCFD3-78C4-42B8-A849-11BE9B49F09D}" sibTransId="{FF765074-4AF4-4B57-8AC4-E82D872BFF0D}"/>
    <dgm:cxn modelId="{72DBD992-FB7B-4E1D-A26D-67AABA052C48}" type="presOf" srcId="{9F5E7949-D555-4CF9-ADA9-495689B3CF06}" destId="{3966608A-ED36-4DFA-9382-F7582428C4DF}" srcOrd="0" destOrd="1" presId="urn:microsoft.com/office/officeart/2005/8/layout/hProcess4"/>
    <dgm:cxn modelId="{2673FB2A-5DE4-4C53-9E2A-9AC5E3C87913}" type="presOf" srcId="{D0A8B78A-8448-458C-8CCE-8B9691BECFB1}" destId="{43837F43-E2BC-40D8-9B06-CCDFACAB14EB}" srcOrd="1" destOrd="2" presId="urn:microsoft.com/office/officeart/2005/8/layout/hProcess4"/>
    <dgm:cxn modelId="{8FA63A50-F128-41F5-A781-3AE284C7B7A1}" type="presOf" srcId="{130A4AF2-750E-45CA-AAEC-9E450087B8DD}" destId="{43837F43-E2BC-40D8-9B06-CCDFACAB14EB}" srcOrd="1" destOrd="0" presId="urn:microsoft.com/office/officeart/2005/8/layout/hProcess4"/>
    <dgm:cxn modelId="{3C94B787-F209-41A2-9A3E-E6E640E178DE}" type="presOf" srcId="{290C1AB4-2E57-44AB-A639-0BE463C68C10}" destId="{B06671C6-DDAA-40F1-A7A9-ECF14BDCF437}" srcOrd="0" destOrd="5" presId="urn:microsoft.com/office/officeart/2005/8/layout/hProcess4"/>
    <dgm:cxn modelId="{13E220ED-223D-47EF-BD1B-E3D959AB3B2A}" type="presOf" srcId="{AEEA809E-FE29-4D07-A2D8-3D527484E845}" destId="{441C1C71-D881-4138-BF39-0CEC78FB9062}" srcOrd="1" destOrd="6" presId="urn:microsoft.com/office/officeart/2005/8/layout/hProcess4"/>
    <dgm:cxn modelId="{6B1C0267-A3DF-412C-8906-502777C6A01A}" type="presOf" srcId="{706DDDFD-1160-4017-BD07-F786FE3087E1}" destId="{441C1C71-D881-4138-BF39-0CEC78FB9062}" srcOrd="1" destOrd="3" presId="urn:microsoft.com/office/officeart/2005/8/layout/hProcess4"/>
    <dgm:cxn modelId="{EDB91D8B-561C-458F-9D3E-0B50D909A75A}" srcId="{3BAF1770-6489-4747-9618-BEC2224A26B9}" destId="{110DE608-883F-40E5-8112-589BADD17A74}" srcOrd="2" destOrd="0" parTransId="{3E8C60EE-A889-4382-9815-8DA20FF77B22}" sibTransId="{6B372A63-A9B0-473F-9A71-CF3DBC6FEAFB}"/>
    <dgm:cxn modelId="{D405251A-6948-4B2F-B7B6-F6D7150C4D8B}" type="presOf" srcId="{5BEB5153-6F5A-485D-BCAA-6B8A18956F4C}" destId="{09BAFD07-736C-4801-9905-5EC84FA7C6BE}" srcOrd="0" destOrd="0" presId="urn:microsoft.com/office/officeart/2005/8/layout/hProcess4"/>
    <dgm:cxn modelId="{14D7AAD7-765C-4832-AD40-71398882AADA}" srcId="{AD200B1F-ECEB-4770-97E4-300EB612465B}" destId="{45E7FA63-F93E-4971-822D-18B625ECB82D}" srcOrd="2" destOrd="0" parTransId="{2A3A207C-1623-41EB-9E76-00F3C5F4F32D}" sibTransId="{C172C6C7-FED7-417A-AA56-6444614FB0F7}"/>
    <dgm:cxn modelId="{13636459-C0EA-4262-922F-370E610BD22E}" type="presOf" srcId="{B74B06BD-B0FE-434B-B8E3-517C2C0C1CD6}" destId="{2BA2D985-8353-48F0-994E-53152EA8D3A4}" srcOrd="0" destOrd="0" presId="urn:microsoft.com/office/officeart/2005/8/layout/hProcess4"/>
    <dgm:cxn modelId="{E7C67621-632A-48A9-B43F-A2A804D67E71}" type="presOf" srcId="{4B28D4C2-2106-476C-81B0-9EA1FEF915D5}" destId="{A2F5A49E-FDED-4608-ABB9-21876252DDFE}" srcOrd="1" destOrd="6" presId="urn:microsoft.com/office/officeart/2005/8/layout/hProcess4"/>
    <dgm:cxn modelId="{BC1C9ED9-9342-4367-8F77-1B4AFC59550A}" srcId="{45E7FA63-F93E-4971-822D-18B625ECB82D}" destId="{D0A8B78A-8448-458C-8CCE-8B9691BECFB1}" srcOrd="2" destOrd="0" parTransId="{87F0F2BC-ED42-4CB0-99ED-AE4CB7A88713}" sibTransId="{8464B423-6B47-4E2C-8B01-06A95941B997}"/>
    <dgm:cxn modelId="{7A2E0442-4F4B-4A9E-9D18-215373FDE9CC}" srcId="{B74B06BD-B0FE-434B-B8E3-517C2C0C1CD6}" destId="{290C1AB4-2E57-44AB-A639-0BE463C68C10}" srcOrd="5" destOrd="0" parTransId="{C33C8B2D-3ABC-417C-9991-829B0B253B62}" sibTransId="{337F45B4-3784-47EA-9E71-44E031ADFE5E}"/>
    <dgm:cxn modelId="{1BF7E898-074E-431A-972D-91A0F6BF7360}" srcId="{3BAF1770-6489-4747-9618-BEC2224A26B9}" destId="{6896726A-40DB-4B61-9224-0A2242F7EC1E}" srcOrd="7" destOrd="0" parTransId="{89E6C60E-6089-472E-96A8-C2F2EC5EC0B9}" sibTransId="{6A883496-B49E-4DE0-A6F9-139C6478BD12}"/>
    <dgm:cxn modelId="{52D2FA59-A9C4-4955-9E8C-4F658FAB207D}" srcId="{3BAF1770-6489-4747-9618-BEC2224A26B9}" destId="{CF3711AC-C5DF-4B23-AB12-4EE388BC34DC}" srcOrd="5" destOrd="0" parTransId="{D085B76E-5B21-46CA-8AE1-45099F7CFD19}" sibTransId="{226B1BE4-BDB4-44A4-B87C-13403C70A7B9}"/>
    <dgm:cxn modelId="{6442C22E-C23F-4D40-B2E5-A5C69598B73D}" type="presOf" srcId="{6D9ADD6E-01CB-4FB8-B46C-8B069DE6D983}" destId="{A2F5A49E-FDED-4608-ABB9-21876252DDFE}" srcOrd="1" destOrd="3" presId="urn:microsoft.com/office/officeart/2005/8/layout/hProcess4"/>
    <dgm:cxn modelId="{F526F560-838E-4543-A8E3-CC8B5844BA2B}" type="presOf" srcId="{CF3711AC-C5DF-4B23-AB12-4EE388BC34DC}" destId="{09BAFD07-736C-4801-9905-5EC84FA7C6BE}" srcOrd="0" destOrd="5" presId="urn:microsoft.com/office/officeart/2005/8/layout/hProcess4"/>
    <dgm:cxn modelId="{13382885-BC20-4088-829F-B1098C3C5BD3}" type="presOf" srcId="{1938A2AC-C6EB-4039-B43B-DCC173B1F59C}" destId="{441C1C71-D881-4138-BF39-0CEC78FB9062}" srcOrd="1" destOrd="1" presId="urn:microsoft.com/office/officeart/2005/8/layout/hProcess4"/>
    <dgm:cxn modelId="{038B2ED5-CC65-42F2-9CA0-21BD4853D955}" srcId="{B74B06BD-B0FE-434B-B8E3-517C2C0C1CD6}" destId="{B62FECA9-2B6B-4B1A-823B-E676403450E4}" srcOrd="8" destOrd="0" parTransId="{E187559B-EF1A-4E14-BC7B-F4BBC892D901}" sibTransId="{78FADD34-39F6-4210-BBC0-532B6E2B4091}"/>
    <dgm:cxn modelId="{9F48F72D-7597-4AD7-84FC-52687C920E79}" type="presOf" srcId="{0893E387-E055-4239-89FD-D6BD38A9A662}" destId="{A2F5A49E-FDED-4608-ABB9-21876252DDFE}" srcOrd="1" destOrd="1" presId="urn:microsoft.com/office/officeart/2005/8/layout/hProcess4"/>
    <dgm:cxn modelId="{2B334F53-66AA-46D9-AEC5-168D6E39F518}" srcId="{AD200B1F-ECEB-4770-97E4-300EB612465B}" destId="{3BAF1770-6489-4747-9618-BEC2224A26B9}" srcOrd="0" destOrd="0" parTransId="{4681FB15-C8D8-4302-B0E3-7B745EB0174C}" sibTransId="{A85742F7-D878-43F7-A51D-84CA6678F9CA}"/>
    <dgm:cxn modelId="{356A56D5-7D45-4B50-B6E7-4F0A7AB75CC4}" type="presParOf" srcId="{DCF98CF6-AA34-434C-B862-3BED1D32944D}" destId="{71025DE8-E979-41E2-B5C8-760327093730}" srcOrd="0" destOrd="0" presId="urn:microsoft.com/office/officeart/2005/8/layout/hProcess4"/>
    <dgm:cxn modelId="{A04BA10C-2EE4-4CF5-A857-80CF6F095FDE}" type="presParOf" srcId="{DCF98CF6-AA34-434C-B862-3BED1D32944D}" destId="{46DF94F8-8302-46E5-87CF-767A721B56C9}" srcOrd="1" destOrd="0" presId="urn:microsoft.com/office/officeart/2005/8/layout/hProcess4"/>
    <dgm:cxn modelId="{9B54FE3E-868C-40F9-A5E1-B12848B6AF68}" type="presParOf" srcId="{DCF98CF6-AA34-434C-B862-3BED1D32944D}" destId="{67799D3C-5FEC-41ED-A12C-17309F846FDF}" srcOrd="2" destOrd="0" presId="urn:microsoft.com/office/officeart/2005/8/layout/hProcess4"/>
    <dgm:cxn modelId="{DECE54CC-D138-4017-A6E3-06DBB197FC96}" type="presParOf" srcId="{67799D3C-5FEC-41ED-A12C-17309F846FDF}" destId="{551F2729-4D74-46EA-A203-CAB4BA2D7908}" srcOrd="0" destOrd="0" presId="urn:microsoft.com/office/officeart/2005/8/layout/hProcess4"/>
    <dgm:cxn modelId="{91391EC0-340B-4B28-9BD7-441C14D37184}" type="presParOf" srcId="{551F2729-4D74-46EA-A203-CAB4BA2D7908}" destId="{5BEFEF27-6EB9-43DA-8E1E-448CD0ACEDBD}" srcOrd="0" destOrd="0" presId="urn:microsoft.com/office/officeart/2005/8/layout/hProcess4"/>
    <dgm:cxn modelId="{9BB6B014-4C23-4B15-88B6-0785A42948F0}" type="presParOf" srcId="{551F2729-4D74-46EA-A203-CAB4BA2D7908}" destId="{09BAFD07-736C-4801-9905-5EC84FA7C6BE}" srcOrd="1" destOrd="0" presId="urn:microsoft.com/office/officeart/2005/8/layout/hProcess4"/>
    <dgm:cxn modelId="{9A11F47B-3A55-445B-91BF-22CFF34DD917}" type="presParOf" srcId="{551F2729-4D74-46EA-A203-CAB4BA2D7908}" destId="{A2F5A49E-FDED-4608-ABB9-21876252DDFE}" srcOrd="2" destOrd="0" presId="urn:microsoft.com/office/officeart/2005/8/layout/hProcess4"/>
    <dgm:cxn modelId="{7DF4BF72-DDB9-44D4-9A03-E2053E0F78EB}" type="presParOf" srcId="{551F2729-4D74-46EA-A203-CAB4BA2D7908}" destId="{493388F9-5328-4F57-8757-C992BE64916C}" srcOrd="3" destOrd="0" presId="urn:microsoft.com/office/officeart/2005/8/layout/hProcess4"/>
    <dgm:cxn modelId="{D2036047-6669-4BEA-834C-768315490FDB}" type="presParOf" srcId="{551F2729-4D74-46EA-A203-CAB4BA2D7908}" destId="{BA9321EE-AE3C-458B-83C0-C668364AC393}" srcOrd="4" destOrd="0" presId="urn:microsoft.com/office/officeart/2005/8/layout/hProcess4"/>
    <dgm:cxn modelId="{FC570400-8377-4798-910E-9895F439349E}" type="presParOf" srcId="{67799D3C-5FEC-41ED-A12C-17309F846FDF}" destId="{DDDD37AD-07DE-4DDA-8FA3-25F19D7EC390}" srcOrd="1" destOrd="0" presId="urn:microsoft.com/office/officeart/2005/8/layout/hProcess4"/>
    <dgm:cxn modelId="{4C1A73E8-2E78-417C-9435-B3AD28788ED8}" type="presParOf" srcId="{67799D3C-5FEC-41ED-A12C-17309F846FDF}" destId="{3507B575-EAAB-45A1-A5E2-E21341190F70}" srcOrd="2" destOrd="0" presId="urn:microsoft.com/office/officeart/2005/8/layout/hProcess4"/>
    <dgm:cxn modelId="{77E5AF5F-DEF2-4B1D-989D-79077F433B5B}" type="presParOf" srcId="{3507B575-EAAB-45A1-A5E2-E21341190F70}" destId="{0A74CEF1-3513-4DDB-940E-3868FEED3605}" srcOrd="0" destOrd="0" presId="urn:microsoft.com/office/officeart/2005/8/layout/hProcess4"/>
    <dgm:cxn modelId="{E181D7EF-5D79-4B9D-B1BF-A110A73560FC}" type="presParOf" srcId="{3507B575-EAAB-45A1-A5E2-E21341190F70}" destId="{B06671C6-DDAA-40F1-A7A9-ECF14BDCF437}" srcOrd="1" destOrd="0" presId="urn:microsoft.com/office/officeart/2005/8/layout/hProcess4"/>
    <dgm:cxn modelId="{D309E781-E3C1-47F6-9298-0C033260A7EC}" type="presParOf" srcId="{3507B575-EAAB-45A1-A5E2-E21341190F70}" destId="{441C1C71-D881-4138-BF39-0CEC78FB9062}" srcOrd="2" destOrd="0" presId="urn:microsoft.com/office/officeart/2005/8/layout/hProcess4"/>
    <dgm:cxn modelId="{D9651BF9-4CE2-400D-B64B-9454D7E54D9C}" type="presParOf" srcId="{3507B575-EAAB-45A1-A5E2-E21341190F70}" destId="{2BA2D985-8353-48F0-994E-53152EA8D3A4}" srcOrd="3" destOrd="0" presId="urn:microsoft.com/office/officeart/2005/8/layout/hProcess4"/>
    <dgm:cxn modelId="{3B33623C-3439-45CB-80C0-2BD7FA553709}" type="presParOf" srcId="{3507B575-EAAB-45A1-A5E2-E21341190F70}" destId="{77CFA97B-7608-4ED2-8A00-0C4D8754D4B4}" srcOrd="4" destOrd="0" presId="urn:microsoft.com/office/officeart/2005/8/layout/hProcess4"/>
    <dgm:cxn modelId="{BEF7448F-D550-4B4A-847B-6DBE4D1C8850}" type="presParOf" srcId="{67799D3C-5FEC-41ED-A12C-17309F846FDF}" destId="{B741CC6B-8690-4D0B-9373-9BF9106CA0AC}" srcOrd="3" destOrd="0" presId="urn:microsoft.com/office/officeart/2005/8/layout/hProcess4"/>
    <dgm:cxn modelId="{A4EE02C3-A7E9-4E99-B12A-97AB1157D2BE}" type="presParOf" srcId="{67799D3C-5FEC-41ED-A12C-17309F846FDF}" destId="{D4845790-B334-4630-B6B7-B2A1F78801D4}" srcOrd="4" destOrd="0" presId="urn:microsoft.com/office/officeart/2005/8/layout/hProcess4"/>
    <dgm:cxn modelId="{CDC9D117-D523-4107-9037-9A5EF6BB22A8}" type="presParOf" srcId="{D4845790-B334-4630-B6B7-B2A1F78801D4}" destId="{A2B1E0D6-AC0E-4E97-A5C4-AD0BAFEC97A7}" srcOrd="0" destOrd="0" presId="urn:microsoft.com/office/officeart/2005/8/layout/hProcess4"/>
    <dgm:cxn modelId="{630186B8-3E6B-4241-B063-8BA14BC965A0}" type="presParOf" srcId="{D4845790-B334-4630-B6B7-B2A1F78801D4}" destId="{3966608A-ED36-4DFA-9382-F7582428C4DF}" srcOrd="1" destOrd="0" presId="urn:microsoft.com/office/officeart/2005/8/layout/hProcess4"/>
    <dgm:cxn modelId="{20CEADC4-6EC3-4651-91D3-5BEDF5DEE802}" type="presParOf" srcId="{D4845790-B334-4630-B6B7-B2A1F78801D4}" destId="{43837F43-E2BC-40D8-9B06-CCDFACAB14EB}" srcOrd="2" destOrd="0" presId="urn:microsoft.com/office/officeart/2005/8/layout/hProcess4"/>
    <dgm:cxn modelId="{9D46DDC0-A9E2-4789-AACD-1C8D0A766AE3}" type="presParOf" srcId="{D4845790-B334-4630-B6B7-B2A1F78801D4}" destId="{9FAD95AD-2904-4731-83A4-B3BAB9B6B0F5}" srcOrd="3" destOrd="0" presId="urn:microsoft.com/office/officeart/2005/8/layout/hProcess4"/>
    <dgm:cxn modelId="{18589BF4-3FD9-48E8-828F-3886608BDC72}" type="presParOf" srcId="{D4845790-B334-4630-B6B7-B2A1F78801D4}" destId="{9D2DB448-12B1-42B1-B120-01DFEC22A12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72F62-FFA8-4C6A-9682-8BC4C1F87AA8}" type="doc">
      <dgm:prSet loTypeId="urn:microsoft.com/office/officeart/2005/8/layout/vList4#1" loCatId="list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BBB7C2-26B0-4652-8DFA-239E373816C8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Максимальное использование разнообразных видов детской деятельности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1B87CB-0022-40BB-AE93-3831E39024C9}" type="parTrans" cxnId="{C1E9410D-419A-4DE7-AADE-EE34411E2BE1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F4C1DA-065D-4BC1-A6B4-A225E3C73F78}" type="sibTrans" cxnId="{C1E9410D-419A-4DE7-AADE-EE34411E2BE1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D42807-F40C-47DD-ACA3-58A4D80B3366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организация образовательного процесса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97CB8A-97E8-4B28-B4DB-3F4DE2898665}" type="parTrans" cxnId="{2F2BC1B0-59D8-4811-96F1-3FAD9EED28A5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6E021B-D8D2-49F4-A5A6-2453FA2E8E9E}" type="sibTrans" cxnId="{2F2BC1B0-59D8-4811-96F1-3FAD9EED28A5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94632-19F3-42F8-B4ED-E57D08B1E573}">
      <dgm:prSet phldrT="[Текст]" custT="1"/>
      <dgm:spPr>
        <a:solidFill>
          <a:srgbClr val="00CC9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 подходов к воспитанию детей в условиях дошкольного образовательного учреждения и семьи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F6578E-3BA9-46E0-8620-EDC526869B40}" type="parTrans" cxnId="{A1F80174-1BBB-42FA-AE85-76477095475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DCA27-CEED-4093-B3E3-937FA69FA821}" type="sibTrans" cxnId="{A1F80174-1BBB-42FA-AE85-76477095475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17C644-B059-4B6A-82F8-A4FB87400DC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преемственности в работе детского сада и начальной школы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4CE42F-38B1-4D6E-A324-0DCC5974B317}" type="parTrans" cxnId="{B0433470-CB5D-4248-B049-999EAC97D39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35B555-CE7B-428D-8FE6-518DE6E8C210}" type="sibTrans" cxnId="{B0433470-CB5D-4248-B049-999EAC97D39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6AD47A-3630-426C-A138-B515304D423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равных возможностей полноценного развития каждого ребенка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63DBEC-1B1E-4982-9600-E7CD0C388400}" type="parTrans" cxnId="{5E75E812-3900-4B73-AA47-DC6E47112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8928F2-4836-4124-88F8-06B5650B0159}" type="sibTrans" cxnId="{5E75E812-3900-4B73-AA47-DC6E471128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53BC40-34C9-441D-90D8-0F2B8222286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Формирования социокультурной среды, соответствующей возрастным и индивидуальным особенностям детей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ACD12-1580-41FF-8555-71B3D4E19F48}" type="parTrans" cxnId="{10DE9259-8E21-4D6E-BF9A-500096177E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0F7D6E-538D-45DD-86C5-8ABCD5AA6C5E}" type="sibTrans" cxnId="{10DE9259-8E21-4D6E-BF9A-500096177E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462D78-74AB-4036-8CAD-2BE6D6BA96B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общей культуры воспитанников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6132FF-3344-48C5-8207-60BB10F5C121}" type="parTrans" cxnId="{1DF857EB-3EFE-44DB-898F-69A2C66058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DFEF4F-A08F-4693-8298-252E8ED2E857}" type="sibTrans" cxnId="{1DF857EB-3EFE-44DB-898F-69A2C66058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50C52-3A65-465E-858B-1087C0BB3548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Сохранение и поддержка индивидуальности ребенка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F164D0-05E5-4184-A3D5-22A2DF5E4FFD}" type="parTrans" cxnId="{C8ADDA16-861B-4151-9ADA-E9359F6126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E0C285-3FBD-4902-BBAC-A0E83B9F27E5}" type="sibTrans" cxnId="{C8ADDA16-861B-4151-9ADA-E9359F6126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EA245C-9DD0-4E25-915C-23B50443DC9E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и укрепление физического и психического здоровья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5BFF0B-533C-407E-85C4-A12B86F6263D}" type="parTrans" cxnId="{DD8617C7-9DE4-4066-9444-5D09E2ADCC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4C4B8C-5DC8-4D86-B363-20D61D04206C}" type="sibTrans" cxnId="{DD8617C7-9DE4-4066-9444-5D09E2ADCC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A1B205-ACC2-439B-9405-EF0E75F686C2}" type="pres">
      <dgm:prSet presAssocID="{B9172F62-FFA8-4C6A-9682-8BC4C1F87A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EC747-509F-4047-9FB8-8C5B0D2B8AA5}" type="pres">
      <dgm:prSet presAssocID="{47BBB7C2-26B0-4652-8DFA-239E373816C8}" presName="comp" presStyleCnt="0"/>
      <dgm:spPr/>
      <dgm:t>
        <a:bodyPr/>
        <a:lstStyle/>
        <a:p>
          <a:endParaRPr lang="ru-RU"/>
        </a:p>
      </dgm:t>
    </dgm:pt>
    <dgm:pt modelId="{A549F2C3-F582-4480-AED4-BEC189D4AB04}" type="pres">
      <dgm:prSet presAssocID="{47BBB7C2-26B0-4652-8DFA-239E373816C8}" presName="box" presStyleLbl="node1" presStyleIdx="0" presStyleCnt="9"/>
      <dgm:spPr/>
      <dgm:t>
        <a:bodyPr/>
        <a:lstStyle/>
        <a:p>
          <a:endParaRPr lang="ru-RU"/>
        </a:p>
      </dgm:t>
    </dgm:pt>
    <dgm:pt modelId="{E0B9D481-7368-4AEC-BA57-3867F5CEF99C}" type="pres">
      <dgm:prSet presAssocID="{47BBB7C2-26B0-4652-8DFA-239E373816C8}" presName="img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3BF2C2-23BB-428C-9AC5-876A29B1DD86}" type="pres">
      <dgm:prSet presAssocID="{47BBB7C2-26B0-4652-8DFA-239E373816C8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6B115-BB90-4CB6-A0D1-7A48FED734E0}" type="pres">
      <dgm:prSet presAssocID="{49F4C1DA-065D-4BC1-A6B4-A225E3C73F78}" presName="spacer" presStyleCnt="0"/>
      <dgm:spPr/>
      <dgm:t>
        <a:bodyPr/>
        <a:lstStyle/>
        <a:p>
          <a:endParaRPr lang="ru-RU"/>
        </a:p>
      </dgm:t>
    </dgm:pt>
    <dgm:pt modelId="{8BC0C7E7-1E0C-4256-8D4C-B748CCC817BF}" type="pres">
      <dgm:prSet presAssocID="{69D42807-F40C-47DD-ACA3-58A4D80B3366}" presName="comp" presStyleCnt="0"/>
      <dgm:spPr/>
      <dgm:t>
        <a:bodyPr/>
        <a:lstStyle/>
        <a:p>
          <a:endParaRPr lang="ru-RU"/>
        </a:p>
      </dgm:t>
    </dgm:pt>
    <dgm:pt modelId="{947AA3C5-4A23-44BD-BE9F-B0E130CE935F}" type="pres">
      <dgm:prSet presAssocID="{69D42807-F40C-47DD-ACA3-58A4D80B3366}" presName="box" presStyleLbl="node1" presStyleIdx="1" presStyleCnt="9"/>
      <dgm:spPr/>
      <dgm:t>
        <a:bodyPr/>
        <a:lstStyle/>
        <a:p>
          <a:endParaRPr lang="ru-RU"/>
        </a:p>
      </dgm:t>
    </dgm:pt>
    <dgm:pt modelId="{F7ECE035-0C5E-4C82-941B-59BD5F3ACFD4}" type="pres">
      <dgm:prSet presAssocID="{69D42807-F40C-47DD-ACA3-58A4D80B3366}" presName="img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016943-17DE-4BC8-9BAD-5A9692B97483}" type="pres">
      <dgm:prSet presAssocID="{69D42807-F40C-47DD-ACA3-58A4D80B3366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780A-7500-43C5-A97B-3E7B6222C4A6}" type="pres">
      <dgm:prSet presAssocID="{416E021B-D8D2-49F4-A5A6-2453FA2E8E9E}" presName="spacer" presStyleCnt="0"/>
      <dgm:spPr/>
      <dgm:t>
        <a:bodyPr/>
        <a:lstStyle/>
        <a:p>
          <a:endParaRPr lang="ru-RU"/>
        </a:p>
      </dgm:t>
    </dgm:pt>
    <dgm:pt modelId="{D858DB09-C42E-4089-BB20-88DCC2C4FF12}" type="pres">
      <dgm:prSet presAssocID="{9D494632-19F3-42F8-B4ED-E57D08B1E573}" presName="comp" presStyleCnt="0"/>
      <dgm:spPr/>
      <dgm:t>
        <a:bodyPr/>
        <a:lstStyle/>
        <a:p>
          <a:endParaRPr lang="ru-RU"/>
        </a:p>
      </dgm:t>
    </dgm:pt>
    <dgm:pt modelId="{CA3D0165-6488-46E2-8D1A-99EFC26B4106}" type="pres">
      <dgm:prSet presAssocID="{9D494632-19F3-42F8-B4ED-E57D08B1E573}" presName="box" presStyleLbl="node1" presStyleIdx="2" presStyleCnt="9" custLinFactNeighborX="-420" custLinFactNeighborY="-10938"/>
      <dgm:spPr/>
      <dgm:t>
        <a:bodyPr/>
        <a:lstStyle/>
        <a:p>
          <a:endParaRPr lang="ru-RU"/>
        </a:p>
      </dgm:t>
    </dgm:pt>
    <dgm:pt modelId="{BB85C978-608A-49A0-8703-C9374AA60664}" type="pres">
      <dgm:prSet presAssocID="{9D494632-19F3-42F8-B4ED-E57D08B1E573}" presName="img" presStyleLbl="fgImgPlace1" presStyleIdx="2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3FECCE-A93D-40AD-853D-FF3C8FC1DA1E}" type="pres">
      <dgm:prSet presAssocID="{9D494632-19F3-42F8-B4ED-E57D08B1E573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5B38F-C6BB-4203-B8B6-B8F0D1106A19}" type="pres">
      <dgm:prSet presAssocID="{16FDCA27-CEED-4093-B3E3-937FA69FA821}" presName="spacer" presStyleCnt="0"/>
      <dgm:spPr/>
      <dgm:t>
        <a:bodyPr/>
        <a:lstStyle/>
        <a:p>
          <a:endParaRPr lang="ru-RU"/>
        </a:p>
      </dgm:t>
    </dgm:pt>
    <dgm:pt modelId="{A535BE2E-4295-43D2-A34C-4433CAD5787A}" type="pres">
      <dgm:prSet presAssocID="{7417C644-B059-4B6A-82F8-A4FB87400DCD}" presName="comp" presStyleCnt="0"/>
      <dgm:spPr/>
      <dgm:t>
        <a:bodyPr/>
        <a:lstStyle/>
        <a:p>
          <a:endParaRPr lang="ru-RU"/>
        </a:p>
      </dgm:t>
    </dgm:pt>
    <dgm:pt modelId="{C3A43C37-C53A-4BDC-AADA-70D0784939CB}" type="pres">
      <dgm:prSet presAssocID="{7417C644-B059-4B6A-82F8-A4FB87400DCD}" presName="box" presStyleLbl="node1" presStyleIdx="3" presStyleCnt="9"/>
      <dgm:spPr/>
      <dgm:t>
        <a:bodyPr/>
        <a:lstStyle/>
        <a:p>
          <a:endParaRPr lang="ru-RU"/>
        </a:p>
      </dgm:t>
    </dgm:pt>
    <dgm:pt modelId="{B93D886D-F3C8-4E4C-A009-ED9A01F383AA}" type="pres">
      <dgm:prSet presAssocID="{7417C644-B059-4B6A-82F8-A4FB87400DCD}" presName="img" presStyleLbl="fgImgPlace1" presStyleIdx="3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E5F8B6-C8E6-4019-89C6-181A39F933B9}" type="pres">
      <dgm:prSet presAssocID="{7417C644-B059-4B6A-82F8-A4FB87400DCD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E60D3-5AA1-4DC2-B997-A240E03B1EFD}" type="pres">
      <dgm:prSet presAssocID="{0535B555-CE7B-428D-8FE6-518DE6E8C210}" presName="spacer" presStyleCnt="0"/>
      <dgm:spPr/>
      <dgm:t>
        <a:bodyPr/>
        <a:lstStyle/>
        <a:p>
          <a:endParaRPr lang="ru-RU"/>
        </a:p>
      </dgm:t>
    </dgm:pt>
    <dgm:pt modelId="{6A3B7934-3A5B-45BA-99D6-356D24EFB1F9}" type="pres">
      <dgm:prSet presAssocID="{0C6AD47A-3630-426C-A138-B515304D4231}" presName="comp" presStyleCnt="0"/>
      <dgm:spPr/>
      <dgm:t>
        <a:bodyPr/>
        <a:lstStyle/>
        <a:p>
          <a:endParaRPr lang="ru-RU"/>
        </a:p>
      </dgm:t>
    </dgm:pt>
    <dgm:pt modelId="{91B97B2E-99D0-4FE1-A4D3-A4E5B8C8492B}" type="pres">
      <dgm:prSet presAssocID="{0C6AD47A-3630-426C-A138-B515304D4231}" presName="box" presStyleLbl="node1" presStyleIdx="4" presStyleCnt="9"/>
      <dgm:spPr/>
      <dgm:t>
        <a:bodyPr/>
        <a:lstStyle/>
        <a:p>
          <a:endParaRPr lang="ru-RU"/>
        </a:p>
      </dgm:t>
    </dgm:pt>
    <dgm:pt modelId="{C177AC3F-F91A-488A-87BA-601354707501}" type="pres">
      <dgm:prSet presAssocID="{0C6AD47A-3630-426C-A138-B515304D4231}" presName="img" presStyleLbl="fgImgPlace1" presStyleIdx="4" presStyleCnt="9" custLinFactNeighborX="-4332" custLinFactNeighborY="-108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B541CE-5139-4DB3-93C9-F927E49BC5B3}" type="pres">
      <dgm:prSet presAssocID="{0C6AD47A-3630-426C-A138-B515304D4231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DDAD-6DDD-4679-A912-14760C3C8B6F}" type="pres">
      <dgm:prSet presAssocID="{538928F2-4836-4124-88F8-06B5650B0159}" presName="spacer" presStyleCnt="0"/>
      <dgm:spPr/>
      <dgm:t>
        <a:bodyPr/>
        <a:lstStyle/>
        <a:p>
          <a:endParaRPr lang="ru-RU"/>
        </a:p>
      </dgm:t>
    </dgm:pt>
    <dgm:pt modelId="{9D021416-9B27-45C7-B5E3-BEB8C87FA1C2}" type="pres">
      <dgm:prSet presAssocID="{DC53BC40-34C9-441D-90D8-0F2B8222286D}" presName="comp" presStyleCnt="0"/>
      <dgm:spPr/>
      <dgm:t>
        <a:bodyPr/>
        <a:lstStyle/>
        <a:p>
          <a:endParaRPr lang="ru-RU"/>
        </a:p>
      </dgm:t>
    </dgm:pt>
    <dgm:pt modelId="{67B0B917-6F07-4DC6-88EA-3A5652A77D40}" type="pres">
      <dgm:prSet presAssocID="{DC53BC40-34C9-441D-90D8-0F2B8222286D}" presName="box" presStyleLbl="node1" presStyleIdx="5" presStyleCnt="9"/>
      <dgm:spPr/>
      <dgm:t>
        <a:bodyPr/>
        <a:lstStyle/>
        <a:p>
          <a:endParaRPr lang="ru-RU"/>
        </a:p>
      </dgm:t>
    </dgm:pt>
    <dgm:pt modelId="{B0D25297-310D-455E-A23C-3AE8E09F6A4E}" type="pres">
      <dgm:prSet presAssocID="{DC53BC40-34C9-441D-90D8-0F2B8222286D}" presName="img" presStyleLbl="fgImgPlace1" presStyleIdx="5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D14B74-B231-4117-A492-2A0DFD292437}" type="pres">
      <dgm:prSet presAssocID="{DC53BC40-34C9-441D-90D8-0F2B8222286D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86168-8700-4949-859F-F836EEC17942}" type="pres">
      <dgm:prSet presAssocID="{0F0F7D6E-538D-45DD-86C5-8ABCD5AA6C5E}" presName="spacer" presStyleCnt="0"/>
      <dgm:spPr/>
      <dgm:t>
        <a:bodyPr/>
        <a:lstStyle/>
        <a:p>
          <a:endParaRPr lang="ru-RU"/>
        </a:p>
      </dgm:t>
    </dgm:pt>
    <dgm:pt modelId="{EC791459-9DD4-43C1-B18E-834C4C816857}" type="pres">
      <dgm:prSet presAssocID="{1E462D78-74AB-4036-8CAD-2BE6D6BA96B1}" presName="comp" presStyleCnt="0"/>
      <dgm:spPr/>
      <dgm:t>
        <a:bodyPr/>
        <a:lstStyle/>
        <a:p>
          <a:endParaRPr lang="ru-RU"/>
        </a:p>
      </dgm:t>
    </dgm:pt>
    <dgm:pt modelId="{C7D20A5C-53ED-4EBE-BE1C-85F3E7DD1E9A}" type="pres">
      <dgm:prSet presAssocID="{1E462D78-74AB-4036-8CAD-2BE6D6BA96B1}" presName="box" presStyleLbl="node1" presStyleIdx="6" presStyleCnt="9"/>
      <dgm:spPr/>
      <dgm:t>
        <a:bodyPr/>
        <a:lstStyle/>
        <a:p>
          <a:endParaRPr lang="ru-RU"/>
        </a:p>
      </dgm:t>
    </dgm:pt>
    <dgm:pt modelId="{84440AA7-D182-4C16-9352-9D35D212074B}" type="pres">
      <dgm:prSet presAssocID="{1E462D78-74AB-4036-8CAD-2BE6D6BA96B1}" presName="img" presStyleLbl="fgImgPlace1" presStyleIdx="6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381166-51F5-43C3-AAC7-C1BD6D9E9536}" type="pres">
      <dgm:prSet presAssocID="{1E462D78-74AB-4036-8CAD-2BE6D6BA96B1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175E-5011-4E5B-BE09-591E40A71CA5}" type="pres">
      <dgm:prSet presAssocID="{F0DFEF4F-A08F-4693-8298-252E8ED2E857}" presName="spacer" presStyleCnt="0"/>
      <dgm:spPr/>
      <dgm:t>
        <a:bodyPr/>
        <a:lstStyle/>
        <a:p>
          <a:endParaRPr lang="ru-RU"/>
        </a:p>
      </dgm:t>
    </dgm:pt>
    <dgm:pt modelId="{B3D2F239-69EA-4A11-8865-5875E7029DB2}" type="pres">
      <dgm:prSet presAssocID="{01750C52-3A65-465E-858B-1087C0BB3548}" presName="comp" presStyleCnt="0"/>
      <dgm:spPr/>
      <dgm:t>
        <a:bodyPr/>
        <a:lstStyle/>
        <a:p>
          <a:endParaRPr lang="ru-RU"/>
        </a:p>
      </dgm:t>
    </dgm:pt>
    <dgm:pt modelId="{97C6F77A-F157-413D-ADE3-B59C7F8BA3F7}" type="pres">
      <dgm:prSet presAssocID="{01750C52-3A65-465E-858B-1087C0BB3548}" presName="box" presStyleLbl="node1" presStyleIdx="7" presStyleCnt="9"/>
      <dgm:spPr/>
      <dgm:t>
        <a:bodyPr/>
        <a:lstStyle/>
        <a:p>
          <a:endParaRPr lang="ru-RU"/>
        </a:p>
      </dgm:t>
    </dgm:pt>
    <dgm:pt modelId="{9A78C578-52D8-4AB3-9BFF-0D171A892F0C}" type="pres">
      <dgm:prSet presAssocID="{01750C52-3A65-465E-858B-1087C0BB3548}" presName="img" presStyleLbl="fgImgPlace1" presStyleIdx="7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C43AE0-D6B4-4F60-A231-4F3C429B9328}" type="pres">
      <dgm:prSet presAssocID="{01750C52-3A65-465E-858B-1087C0BB3548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3C70-5617-43D4-B6F5-FC3912F362E4}" type="pres">
      <dgm:prSet presAssocID="{6DE0C285-3FBD-4902-BBAC-A0E83B9F27E5}" presName="spacer" presStyleCnt="0"/>
      <dgm:spPr/>
      <dgm:t>
        <a:bodyPr/>
        <a:lstStyle/>
        <a:p>
          <a:endParaRPr lang="ru-RU"/>
        </a:p>
      </dgm:t>
    </dgm:pt>
    <dgm:pt modelId="{673CE236-16D9-4E0D-B8FE-AAA230DD6B82}" type="pres">
      <dgm:prSet presAssocID="{FFEA245C-9DD0-4E25-915C-23B50443DC9E}" presName="comp" presStyleCnt="0"/>
      <dgm:spPr/>
      <dgm:t>
        <a:bodyPr/>
        <a:lstStyle/>
        <a:p>
          <a:endParaRPr lang="ru-RU"/>
        </a:p>
      </dgm:t>
    </dgm:pt>
    <dgm:pt modelId="{91654F97-A80E-4937-860D-B1E16ECE0BEB}" type="pres">
      <dgm:prSet presAssocID="{FFEA245C-9DD0-4E25-915C-23B50443DC9E}" presName="box" presStyleLbl="node1" presStyleIdx="8" presStyleCnt="9"/>
      <dgm:spPr/>
      <dgm:t>
        <a:bodyPr/>
        <a:lstStyle/>
        <a:p>
          <a:endParaRPr lang="ru-RU"/>
        </a:p>
      </dgm:t>
    </dgm:pt>
    <dgm:pt modelId="{DE39D436-1343-4BE6-A793-FFA5391CE63E}" type="pres">
      <dgm:prSet presAssocID="{FFEA245C-9DD0-4E25-915C-23B50443DC9E}" presName="img" presStyleLbl="fgImgPlace1" presStyleIdx="8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AA693A-5EBE-410D-8189-CC026888CC6A}" type="pres">
      <dgm:prSet presAssocID="{FFEA245C-9DD0-4E25-915C-23B50443DC9E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BC1B0-59D8-4811-96F1-3FAD9EED28A5}" srcId="{B9172F62-FFA8-4C6A-9682-8BC4C1F87AA8}" destId="{69D42807-F40C-47DD-ACA3-58A4D80B3366}" srcOrd="1" destOrd="0" parTransId="{F297CB8A-97E8-4B28-B4DB-3F4DE2898665}" sibTransId="{416E021B-D8D2-49F4-A5A6-2453FA2E8E9E}"/>
    <dgm:cxn modelId="{A7806C14-91FB-40AB-90B7-9D201F4D0BAF}" type="presOf" srcId="{69D42807-F40C-47DD-ACA3-58A4D80B3366}" destId="{947AA3C5-4A23-44BD-BE9F-B0E130CE935F}" srcOrd="0" destOrd="0" presId="urn:microsoft.com/office/officeart/2005/8/layout/vList4#1"/>
    <dgm:cxn modelId="{D34CF585-7AC9-4B3D-B7BD-436F28A4BC24}" type="presOf" srcId="{01750C52-3A65-465E-858B-1087C0BB3548}" destId="{97C6F77A-F157-413D-ADE3-B59C7F8BA3F7}" srcOrd="0" destOrd="0" presId="urn:microsoft.com/office/officeart/2005/8/layout/vList4#1"/>
    <dgm:cxn modelId="{0C07B702-1E1A-45DE-9500-5E93EA78DD98}" type="presOf" srcId="{9D494632-19F3-42F8-B4ED-E57D08B1E573}" destId="{CA3D0165-6488-46E2-8D1A-99EFC26B4106}" srcOrd="0" destOrd="0" presId="urn:microsoft.com/office/officeart/2005/8/layout/vList4#1"/>
    <dgm:cxn modelId="{21AD9AE1-5321-4B8B-A8A8-41403C92F883}" type="presOf" srcId="{7417C644-B059-4B6A-82F8-A4FB87400DCD}" destId="{C3A43C37-C53A-4BDC-AADA-70D0784939CB}" srcOrd="0" destOrd="0" presId="urn:microsoft.com/office/officeart/2005/8/layout/vList4#1"/>
    <dgm:cxn modelId="{5C8F1AC8-5FA3-463A-8952-A893ABA431E8}" type="presOf" srcId="{1E462D78-74AB-4036-8CAD-2BE6D6BA96B1}" destId="{53381166-51F5-43C3-AAC7-C1BD6D9E9536}" srcOrd="1" destOrd="0" presId="urn:microsoft.com/office/officeart/2005/8/layout/vList4#1"/>
    <dgm:cxn modelId="{19CEE213-AE71-475F-B16D-76F9A14F5EDF}" type="presOf" srcId="{FFEA245C-9DD0-4E25-915C-23B50443DC9E}" destId="{91654F97-A80E-4937-860D-B1E16ECE0BEB}" srcOrd="0" destOrd="0" presId="urn:microsoft.com/office/officeart/2005/8/layout/vList4#1"/>
    <dgm:cxn modelId="{A1F80174-1BBB-42FA-AE85-764770954758}" srcId="{B9172F62-FFA8-4C6A-9682-8BC4C1F87AA8}" destId="{9D494632-19F3-42F8-B4ED-E57D08B1E573}" srcOrd="2" destOrd="0" parTransId="{7BF6578E-3BA9-46E0-8620-EDC526869B40}" sibTransId="{16FDCA27-CEED-4093-B3E3-937FA69FA821}"/>
    <dgm:cxn modelId="{2E1032CD-F344-4298-B645-E30F2EF578A1}" type="presOf" srcId="{DC53BC40-34C9-441D-90D8-0F2B8222286D}" destId="{82D14B74-B231-4117-A492-2A0DFD292437}" srcOrd="1" destOrd="0" presId="urn:microsoft.com/office/officeart/2005/8/layout/vList4#1"/>
    <dgm:cxn modelId="{C8ADDA16-861B-4151-9ADA-E9359F61263F}" srcId="{B9172F62-FFA8-4C6A-9682-8BC4C1F87AA8}" destId="{01750C52-3A65-465E-858B-1087C0BB3548}" srcOrd="7" destOrd="0" parTransId="{00F164D0-05E5-4184-A3D5-22A2DF5E4FFD}" sibTransId="{6DE0C285-3FBD-4902-BBAC-A0E83B9F27E5}"/>
    <dgm:cxn modelId="{5E75E812-3900-4B73-AA47-DC6E471128EE}" srcId="{B9172F62-FFA8-4C6A-9682-8BC4C1F87AA8}" destId="{0C6AD47A-3630-426C-A138-B515304D4231}" srcOrd="4" destOrd="0" parTransId="{3663DBEC-1B1E-4982-9600-E7CD0C388400}" sibTransId="{538928F2-4836-4124-88F8-06B5650B0159}"/>
    <dgm:cxn modelId="{E0ECB2C4-2649-40CD-9371-391E12CC27B5}" type="presOf" srcId="{7417C644-B059-4B6A-82F8-A4FB87400DCD}" destId="{60E5F8B6-C8E6-4019-89C6-181A39F933B9}" srcOrd="1" destOrd="0" presId="urn:microsoft.com/office/officeart/2005/8/layout/vList4#1"/>
    <dgm:cxn modelId="{1DF857EB-3EFE-44DB-898F-69A2C66058A6}" srcId="{B9172F62-FFA8-4C6A-9682-8BC4C1F87AA8}" destId="{1E462D78-74AB-4036-8CAD-2BE6D6BA96B1}" srcOrd="6" destOrd="0" parTransId="{1A6132FF-3344-48C5-8207-60BB10F5C121}" sibTransId="{F0DFEF4F-A08F-4693-8298-252E8ED2E857}"/>
    <dgm:cxn modelId="{8CB1B6A9-07EC-4AB1-B902-E73EB4CF71DE}" type="presOf" srcId="{47BBB7C2-26B0-4652-8DFA-239E373816C8}" destId="{453BF2C2-23BB-428C-9AC5-876A29B1DD86}" srcOrd="1" destOrd="0" presId="urn:microsoft.com/office/officeart/2005/8/layout/vList4#1"/>
    <dgm:cxn modelId="{8BDC391D-25D4-447E-A806-6D20BF907A18}" type="presOf" srcId="{9D494632-19F3-42F8-B4ED-E57D08B1E573}" destId="{8C3FECCE-A93D-40AD-853D-FF3C8FC1DA1E}" srcOrd="1" destOrd="0" presId="urn:microsoft.com/office/officeart/2005/8/layout/vList4#1"/>
    <dgm:cxn modelId="{E235B1BF-7A6E-4DB2-AD8F-D75824FF6D5A}" type="presOf" srcId="{B9172F62-FFA8-4C6A-9682-8BC4C1F87AA8}" destId="{20A1B205-ACC2-439B-9405-EF0E75F686C2}" srcOrd="0" destOrd="0" presId="urn:microsoft.com/office/officeart/2005/8/layout/vList4#1"/>
    <dgm:cxn modelId="{10DE9259-8E21-4D6E-BF9A-500096177EEF}" srcId="{B9172F62-FFA8-4C6A-9682-8BC4C1F87AA8}" destId="{DC53BC40-34C9-441D-90D8-0F2B8222286D}" srcOrd="5" destOrd="0" parTransId="{6DCACD12-1580-41FF-8555-71B3D4E19F48}" sibTransId="{0F0F7D6E-538D-45DD-86C5-8ABCD5AA6C5E}"/>
    <dgm:cxn modelId="{45307A42-5733-4958-A22A-DD6FF276A2D0}" type="presOf" srcId="{FFEA245C-9DD0-4E25-915C-23B50443DC9E}" destId="{93AA693A-5EBE-410D-8189-CC026888CC6A}" srcOrd="1" destOrd="0" presId="urn:microsoft.com/office/officeart/2005/8/layout/vList4#1"/>
    <dgm:cxn modelId="{CA5059AC-080C-41D2-B35C-4D8F5C01A272}" type="presOf" srcId="{01750C52-3A65-465E-858B-1087C0BB3548}" destId="{4FC43AE0-D6B4-4F60-A231-4F3C429B9328}" srcOrd="1" destOrd="0" presId="urn:microsoft.com/office/officeart/2005/8/layout/vList4#1"/>
    <dgm:cxn modelId="{B0433470-CB5D-4248-B049-999EAC97D39B}" srcId="{B9172F62-FFA8-4C6A-9682-8BC4C1F87AA8}" destId="{7417C644-B059-4B6A-82F8-A4FB87400DCD}" srcOrd="3" destOrd="0" parTransId="{6E4CE42F-38B1-4D6E-A324-0DCC5974B317}" sibTransId="{0535B555-CE7B-428D-8FE6-518DE6E8C210}"/>
    <dgm:cxn modelId="{5EC432B9-D430-4C0B-A866-23E425F394F0}" type="presOf" srcId="{47BBB7C2-26B0-4652-8DFA-239E373816C8}" destId="{A549F2C3-F582-4480-AED4-BEC189D4AB04}" srcOrd="0" destOrd="0" presId="urn:microsoft.com/office/officeart/2005/8/layout/vList4#1"/>
    <dgm:cxn modelId="{6641C6AE-9AFD-4A32-AE65-18EEDDE838E2}" type="presOf" srcId="{0C6AD47A-3630-426C-A138-B515304D4231}" destId="{91B97B2E-99D0-4FE1-A4D3-A4E5B8C8492B}" srcOrd="0" destOrd="0" presId="urn:microsoft.com/office/officeart/2005/8/layout/vList4#1"/>
    <dgm:cxn modelId="{DD8617C7-9DE4-4066-9444-5D09E2ADCC45}" srcId="{B9172F62-FFA8-4C6A-9682-8BC4C1F87AA8}" destId="{FFEA245C-9DD0-4E25-915C-23B50443DC9E}" srcOrd="8" destOrd="0" parTransId="{745BFF0B-533C-407E-85C4-A12B86F6263D}" sibTransId="{844C4B8C-5DC8-4D86-B363-20D61D04206C}"/>
    <dgm:cxn modelId="{C1E9410D-419A-4DE7-AADE-EE34411E2BE1}" srcId="{B9172F62-FFA8-4C6A-9682-8BC4C1F87AA8}" destId="{47BBB7C2-26B0-4652-8DFA-239E373816C8}" srcOrd="0" destOrd="0" parTransId="{821B87CB-0022-40BB-AE93-3831E39024C9}" sibTransId="{49F4C1DA-065D-4BC1-A6B4-A225E3C73F78}"/>
    <dgm:cxn modelId="{FE13395C-0542-4DCA-B104-7E59E3CD023A}" type="presOf" srcId="{0C6AD47A-3630-426C-A138-B515304D4231}" destId="{17B541CE-5139-4DB3-93C9-F927E49BC5B3}" srcOrd="1" destOrd="0" presId="urn:microsoft.com/office/officeart/2005/8/layout/vList4#1"/>
    <dgm:cxn modelId="{7F399C64-8C1F-4425-9C2E-0BE421DD739D}" type="presOf" srcId="{69D42807-F40C-47DD-ACA3-58A4D80B3366}" destId="{99016943-17DE-4BC8-9BAD-5A9692B97483}" srcOrd="1" destOrd="0" presId="urn:microsoft.com/office/officeart/2005/8/layout/vList4#1"/>
    <dgm:cxn modelId="{B640FF2B-5249-4602-8B5F-615847EF4D23}" type="presOf" srcId="{1E462D78-74AB-4036-8CAD-2BE6D6BA96B1}" destId="{C7D20A5C-53ED-4EBE-BE1C-85F3E7DD1E9A}" srcOrd="0" destOrd="0" presId="urn:microsoft.com/office/officeart/2005/8/layout/vList4#1"/>
    <dgm:cxn modelId="{CD289056-59A8-4F76-8BB0-98D2A0EF8507}" type="presOf" srcId="{DC53BC40-34C9-441D-90D8-0F2B8222286D}" destId="{67B0B917-6F07-4DC6-88EA-3A5652A77D40}" srcOrd="0" destOrd="0" presId="urn:microsoft.com/office/officeart/2005/8/layout/vList4#1"/>
    <dgm:cxn modelId="{C36B3C73-872C-4A91-9A32-BE0D239E2BD3}" type="presParOf" srcId="{20A1B205-ACC2-439B-9405-EF0E75F686C2}" destId="{B38EC747-509F-4047-9FB8-8C5B0D2B8AA5}" srcOrd="0" destOrd="0" presId="urn:microsoft.com/office/officeart/2005/8/layout/vList4#1"/>
    <dgm:cxn modelId="{D6D2CA4E-0B20-43AE-8726-C40CA8A8EBB4}" type="presParOf" srcId="{B38EC747-509F-4047-9FB8-8C5B0D2B8AA5}" destId="{A549F2C3-F582-4480-AED4-BEC189D4AB04}" srcOrd="0" destOrd="0" presId="urn:microsoft.com/office/officeart/2005/8/layout/vList4#1"/>
    <dgm:cxn modelId="{4600378F-8BB6-4827-94A8-A7CECEB08CB8}" type="presParOf" srcId="{B38EC747-509F-4047-9FB8-8C5B0D2B8AA5}" destId="{E0B9D481-7368-4AEC-BA57-3867F5CEF99C}" srcOrd="1" destOrd="0" presId="urn:microsoft.com/office/officeart/2005/8/layout/vList4#1"/>
    <dgm:cxn modelId="{711BFD8D-1CF1-47CE-8193-4FB95069D2C4}" type="presParOf" srcId="{B38EC747-509F-4047-9FB8-8C5B0D2B8AA5}" destId="{453BF2C2-23BB-428C-9AC5-876A29B1DD86}" srcOrd="2" destOrd="0" presId="urn:microsoft.com/office/officeart/2005/8/layout/vList4#1"/>
    <dgm:cxn modelId="{D43E7613-7161-4780-8945-E4094F14CD98}" type="presParOf" srcId="{20A1B205-ACC2-439B-9405-EF0E75F686C2}" destId="{5D36B115-BB90-4CB6-A0D1-7A48FED734E0}" srcOrd="1" destOrd="0" presId="urn:microsoft.com/office/officeart/2005/8/layout/vList4#1"/>
    <dgm:cxn modelId="{3674D93F-7FCA-42F8-8B1E-31FDB495D79A}" type="presParOf" srcId="{20A1B205-ACC2-439B-9405-EF0E75F686C2}" destId="{8BC0C7E7-1E0C-4256-8D4C-B748CCC817BF}" srcOrd="2" destOrd="0" presId="urn:microsoft.com/office/officeart/2005/8/layout/vList4#1"/>
    <dgm:cxn modelId="{A54C7F1B-7630-4587-A550-67460DFF47F0}" type="presParOf" srcId="{8BC0C7E7-1E0C-4256-8D4C-B748CCC817BF}" destId="{947AA3C5-4A23-44BD-BE9F-B0E130CE935F}" srcOrd="0" destOrd="0" presId="urn:microsoft.com/office/officeart/2005/8/layout/vList4#1"/>
    <dgm:cxn modelId="{6E936701-94A4-4BA8-A1AD-B0554D2F5EB3}" type="presParOf" srcId="{8BC0C7E7-1E0C-4256-8D4C-B748CCC817BF}" destId="{F7ECE035-0C5E-4C82-941B-59BD5F3ACFD4}" srcOrd="1" destOrd="0" presId="urn:microsoft.com/office/officeart/2005/8/layout/vList4#1"/>
    <dgm:cxn modelId="{94329B94-2F17-485E-8974-F0F9E2BB0C17}" type="presParOf" srcId="{8BC0C7E7-1E0C-4256-8D4C-B748CCC817BF}" destId="{99016943-17DE-4BC8-9BAD-5A9692B97483}" srcOrd="2" destOrd="0" presId="urn:microsoft.com/office/officeart/2005/8/layout/vList4#1"/>
    <dgm:cxn modelId="{10724367-1F99-484A-AA95-BC1CBB52F771}" type="presParOf" srcId="{20A1B205-ACC2-439B-9405-EF0E75F686C2}" destId="{AF57780A-7500-43C5-A97B-3E7B6222C4A6}" srcOrd="3" destOrd="0" presId="urn:microsoft.com/office/officeart/2005/8/layout/vList4#1"/>
    <dgm:cxn modelId="{82F404FB-E414-40BF-99C5-53F8072DF4A5}" type="presParOf" srcId="{20A1B205-ACC2-439B-9405-EF0E75F686C2}" destId="{D858DB09-C42E-4089-BB20-88DCC2C4FF12}" srcOrd="4" destOrd="0" presId="urn:microsoft.com/office/officeart/2005/8/layout/vList4#1"/>
    <dgm:cxn modelId="{8CC26659-4AB3-4A4B-8EDA-98C32329DEA5}" type="presParOf" srcId="{D858DB09-C42E-4089-BB20-88DCC2C4FF12}" destId="{CA3D0165-6488-46E2-8D1A-99EFC26B4106}" srcOrd="0" destOrd="0" presId="urn:microsoft.com/office/officeart/2005/8/layout/vList4#1"/>
    <dgm:cxn modelId="{DE97BCE5-50F7-4EAA-9B2E-C8FC25BD9E2C}" type="presParOf" srcId="{D858DB09-C42E-4089-BB20-88DCC2C4FF12}" destId="{BB85C978-608A-49A0-8703-C9374AA60664}" srcOrd="1" destOrd="0" presId="urn:microsoft.com/office/officeart/2005/8/layout/vList4#1"/>
    <dgm:cxn modelId="{D14BC6F8-DC74-45E7-82C9-28398D9D6C5F}" type="presParOf" srcId="{D858DB09-C42E-4089-BB20-88DCC2C4FF12}" destId="{8C3FECCE-A93D-40AD-853D-FF3C8FC1DA1E}" srcOrd="2" destOrd="0" presId="urn:microsoft.com/office/officeart/2005/8/layout/vList4#1"/>
    <dgm:cxn modelId="{A91B0677-788E-4B51-B4D6-8C3FBB6F0D7B}" type="presParOf" srcId="{20A1B205-ACC2-439B-9405-EF0E75F686C2}" destId="{8A35B38F-C6BB-4203-B8B6-B8F0D1106A19}" srcOrd="5" destOrd="0" presId="urn:microsoft.com/office/officeart/2005/8/layout/vList4#1"/>
    <dgm:cxn modelId="{6F6E4AEC-AC77-47CA-A0B0-3970C832DF62}" type="presParOf" srcId="{20A1B205-ACC2-439B-9405-EF0E75F686C2}" destId="{A535BE2E-4295-43D2-A34C-4433CAD5787A}" srcOrd="6" destOrd="0" presId="urn:microsoft.com/office/officeart/2005/8/layout/vList4#1"/>
    <dgm:cxn modelId="{19A86206-5331-4E7D-A199-9B34424F5EE7}" type="presParOf" srcId="{A535BE2E-4295-43D2-A34C-4433CAD5787A}" destId="{C3A43C37-C53A-4BDC-AADA-70D0784939CB}" srcOrd="0" destOrd="0" presId="urn:microsoft.com/office/officeart/2005/8/layout/vList4#1"/>
    <dgm:cxn modelId="{0C2F6D39-03A1-41F1-9ECA-4F471E69A7DC}" type="presParOf" srcId="{A535BE2E-4295-43D2-A34C-4433CAD5787A}" destId="{B93D886D-F3C8-4E4C-A009-ED9A01F383AA}" srcOrd="1" destOrd="0" presId="urn:microsoft.com/office/officeart/2005/8/layout/vList4#1"/>
    <dgm:cxn modelId="{E647668B-F10C-4C43-8B52-C9B4C2275A79}" type="presParOf" srcId="{A535BE2E-4295-43D2-A34C-4433CAD5787A}" destId="{60E5F8B6-C8E6-4019-89C6-181A39F933B9}" srcOrd="2" destOrd="0" presId="urn:microsoft.com/office/officeart/2005/8/layout/vList4#1"/>
    <dgm:cxn modelId="{D4937943-540B-4133-A80B-4966A7E4D6D0}" type="presParOf" srcId="{20A1B205-ACC2-439B-9405-EF0E75F686C2}" destId="{009E60D3-5AA1-4DC2-B997-A240E03B1EFD}" srcOrd="7" destOrd="0" presId="urn:microsoft.com/office/officeart/2005/8/layout/vList4#1"/>
    <dgm:cxn modelId="{F49761A8-3861-4123-9A4F-D5FE7487AE6C}" type="presParOf" srcId="{20A1B205-ACC2-439B-9405-EF0E75F686C2}" destId="{6A3B7934-3A5B-45BA-99D6-356D24EFB1F9}" srcOrd="8" destOrd="0" presId="urn:microsoft.com/office/officeart/2005/8/layout/vList4#1"/>
    <dgm:cxn modelId="{84340D8C-1ABF-4905-9690-2296DCC781B3}" type="presParOf" srcId="{6A3B7934-3A5B-45BA-99D6-356D24EFB1F9}" destId="{91B97B2E-99D0-4FE1-A4D3-A4E5B8C8492B}" srcOrd="0" destOrd="0" presId="urn:microsoft.com/office/officeart/2005/8/layout/vList4#1"/>
    <dgm:cxn modelId="{6AFE7C52-CFF6-474E-993D-AE5CD9940C22}" type="presParOf" srcId="{6A3B7934-3A5B-45BA-99D6-356D24EFB1F9}" destId="{C177AC3F-F91A-488A-87BA-601354707501}" srcOrd="1" destOrd="0" presId="urn:microsoft.com/office/officeart/2005/8/layout/vList4#1"/>
    <dgm:cxn modelId="{CE7AF7F9-CEEE-4E3A-9B0E-04391FDE8F8C}" type="presParOf" srcId="{6A3B7934-3A5B-45BA-99D6-356D24EFB1F9}" destId="{17B541CE-5139-4DB3-93C9-F927E49BC5B3}" srcOrd="2" destOrd="0" presId="urn:microsoft.com/office/officeart/2005/8/layout/vList4#1"/>
    <dgm:cxn modelId="{7317A0B0-8462-467F-9F2D-BE6AFD06CD83}" type="presParOf" srcId="{20A1B205-ACC2-439B-9405-EF0E75F686C2}" destId="{429BDDAD-6DDD-4679-A912-14760C3C8B6F}" srcOrd="9" destOrd="0" presId="urn:microsoft.com/office/officeart/2005/8/layout/vList4#1"/>
    <dgm:cxn modelId="{C40FA1BE-7935-40FA-8955-8C603355DC8F}" type="presParOf" srcId="{20A1B205-ACC2-439B-9405-EF0E75F686C2}" destId="{9D021416-9B27-45C7-B5E3-BEB8C87FA1C2}" srcOrd="10" destOrd="0" presId="urn:microsoft.com/office/officeart/2005/8/layout/vList4#1"/>
    <dgm:cxn modelId="{833C48AE-A12D-49EF-AAA6-73C631C4D108}" type="presParOf" srcId="{9D021416-9B27-45C7-B5E3-BEB8C87FA1C2}" destId="{67B0B917-6F07-4DC6-88EA-3A5652A77D40}" srcOrd="0" destOrd="0" presId="urn:microsoft.com/office/officeart/2005/8/layout/vList4#1"/>
    <dgm:cxn modelId="{35C19D89-E88A-40FA-A06C-BB6A24137070}" type="presParOf" srcId="{9D021416-9B27-45C7-B5E3-BEB8C87FA1C2}" destId="{B0D25297-310D-455E-A23C-3AE8E09F6A4E}" srcOrd="1" destOrd="0" presId="urn:microsoft.com/office/officeart/2005/8/layout/vList4#1"/>
    <dgm:cxn modelId="{E5BB9C0E-D709-4637-ADB0-A632DFCFECFD}" type="presParOf" srcId="{9D021416-9B27-45C7-B5E3-BEB8C87FA1C2}" destId="{82D14B74-B231-4117-A492-2A0DFD292437}" srcOrd="2" destOrd="0" presId="urn:microsoft.com/office/officeart/2005/8/layout/vList4#1"/>
    <dgm:cxn modelId="{87357FCC-32C4-4CB2-AFF7-76C7759CE5EF}" type="presParOf" srcId="{20A1B205-ACC2-439B-9405-EF0E75F686C2}" destId="{9C486168-8700-4949-859F-F836EEC17942}" srcOrd="11" destOrd="0" presId="urn:microsoft.com/office/officeart/2005/8/layout/vList4#1"/>
    <dgm:cxn modelId="{9CD9480A-D6E9-462D-97AE-4BB023C1AD96}" type="presParOf" srcId="{20A1B205-ACC2-439B-9405-EF0E75F686C2}" destId="{EC791459-9DD4-43C1-B18E-834C4C816857}" srcOrd="12" destOrd="0" presId="urn:microsoft.com/office/officeart/2005/8/layout/vList4#1"/>
    <dgm:cxn modelId="{BA11017E-6F9D-4B83-A75D-EA1C4FCF056C}" type="presParOf" srcId="{EC791459-9DD4-43C1-B18E-834C4C816857}" destId="{C7D20A5C-53ED-4EBE-BE1C-85F3E7DD1E9A}" srcOrd="0" destOrd="0" presId="urn:microsoft.com/office/officeart/2005/8/layout/vList4#1"/>
    <dgm:cxn modelId="{9170BE55-109A-47B0-82FF-6F92D19D7A06}" type="presParOf" srcId="{EC791459-9DD4-43C1-B18E-834C4C816857}" destId="{84440AA7-D182-4C16-9352-9D35D212074B}" srcOrd="1" destOrd="0" presId="urn:microsoft.com/office/officeart/2005/8/layout/vList4#1"/>
    <dgm:cxn modelId="{66CE7326-0C8A-4458-B3D9-C6BD4EB6B2FA}" type="presParOf" srcId="{EC791459-9DD4-43C1-B18E-834C4C816857}" destId="{53381166-51F5-43C3-AAC7-C1BD6D9E9536}" srcOrd="2" destOrd="0" presId="urn:microsoft.com/office/officeart/2005/8/layout/vList4#1"/>
    <dgm:cxn modelId="{891E7A93-A5E3-47F7-992C-B24CBD88F770}" type="presParOf" srcId="{20A1B205-ACC2-439B-9405-EF0E75F686C2}" destId="{293D175E-5011-4E5B-BE09-591E40A71CA5}" srcOrd="13" destOrd="0" presId="urn:microsoft.com/office/officeart/2005/8/layout/vList4#1"/>
    <dgm:cxn modelId="{8D76BD90-154B-4CEB-8010-93BBDBC3CF95}" type="presParOf" srcId="{20A1B205-ACC2-439B-9405-EF0E75F686C2}" destId="{B3D2F239-69EA-4A11-8865-5875E7029DB2}" srcOrd="14" destOrd="0" presId="urn:microsoft.com/office/officeart/2005/8/layout/vList4#1"/>
    <dgm:cxn modelId="{969806A1-A1BD-4060-88F6-074D47984B59}" type="presParOf" srcId="{B3D2F239-69EA-4A11-8865-5875E7029DB2}" destId="{97C6F77A-F157-413D-ADE3-B59C7F8BA3F7}" srcOrd="0" destOrd="0" presId="urn:microsoft.com/office/officeart/2005/8/layout/vList4#1"/>
    <dgm:cxn modelId="{30C009F2-644B-4D03-8E01-FC574B32A945}" type="presParOf" srcId="{B3D2F239-69EA-4A11-8865-5875E7029DB2}" destId="{9A78C578-52D8-4AB3-9BFF-0D171A892F0C}" srcOrd="1" destOrd="0" presId="urn:microsoft.com/office/officeart/2005/8/layout/vList4#1"/>
    <dgm:cxn modelId="{2D225AD4-2BAD-4E77-8755-53E657CCBBDB}" type="presParOf" srcId="{B3D2F239-69EA-4A11-8865-5875E7029DB2}" destId="{4FC43AE0-D6B4-4F60-A231-4F3C429B9328}" srcOrd="2" destOrd="0" presId="urn:microsoft.com/office/officeart/2005/8/layout/vList4#1"/>
    <dgm:cxn modelId="{BC6D525F-634E-42D7-83FC-858BF434CFA1}" type="presParOf" srcId="{20A1B205-ACC2-439B-9405-EF0E75F686C2}" destId="{1E4D3C70-5617-43D4-B6F5-FC3912F362E4}" srcOrd="15" destOrd="0" presId="urn:microsoft.com/office/officeart/2005/8/layout/vList4#1"/>
    <dgm:cxn modelId="{F2C0A25E-2FA0-468B-B2F8-375FACBA6060}" type="presParOf" srcId="{20A1B205-ACC2-439B-9405-EF0E75F686C2}" destId="{673CE236-16D9-4E0D-B8FE-AAA230DD6B82}" srcOrd="16" destOrd="0" presId="urn:microsoft.com/office/officeart/2005/8/layout/vList4#1"/>
    <dgm:cxn modelId="{C3E40FC5-F657-4494-A28A-5BDB7A076570}" type="presParOf" srcId="{673CE236-16D9-4E0D-B8FE-AAA230DD6B82}" destId="{91654F97-A80E-4937-860D-B1E16ECE0BEB}" srcOrd="0" destOrd="0" presId="urn:microsoft.com/office/officeart/2005/8/layout/vList4#1"/>
    <dgm:cxn modelId="{E6DFAE47-E619-4EE4-979C-9F768FAD8D1A}" type="presParOf" srcId="{673CE236-16D9-4E0D-B8FE-AAA230DD6B82}" destId="{DE39D436-1343-4BE6-A793-FFA5391CE63E}" srcOrd="1" destOrd="0" presId="urn:microsoft.com/office/officeart/2005/8/layout/vList4#1"/>
    <dgm:cxn modelId="{B13D082B-F829-4F1F-B581-37D36D116B71}" type="presParOf" srcId="{673CE236-16D9-4E0D-B8FE-AAA230DD6B82}" destId="{93AA693A-5EBE-410D-8189-CC026888CC6A}" srcOrd="2" destOrd="0" presId="urn:microsoft.com/office/officeart/2005/8/layout/vList4#1"/>
  </dgm:cxnLst>
  <dgm:bg>
    <a:noFill/>
  </dgm:bg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A575D-21FA-45CD-9F21-47BF84139799}" type="doc">
      <dgm:prSet loTypeId="urn:microsoft.com/office/officeart/2005/8/layout/cycle3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8512063-1230-4CAE-AC4D-1AED1FDF81BC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0FA27-B96D-48EB-BB04-B79B088DF0EF}" type="parTrans" cxnId="{6E5758D2-A03E-43E8-B8CF-A137B3FD40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EC0F6-AC97-4C5B-BA5D-38AAC217EE05}" type="sibTrans" cxnId="{6E5758D2-A03E-43E8-B8CF-A137B3FD40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F498B-B728-43FF-A403-77F298B22945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6E152-D41C-4B61-8E7F-620B2ADF4BE4}" type="parTrans" cxnId="{74FC0CD8-3EEF-4527-A99F-89B0143CD2A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C48C0-C423-41EA-B174-0CC403949E9A}" type="sibTrans" cxnId="{74FC0CD8-3EEF-4527-A99F-89B0143CD2A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4F329-73D4-4EE8-B08F-52F583B9C942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9F297-902B-47C6-AF2D-D16BA319298C}" type="parTrans" cxnId="{676B08B9-316B-469F-A7F3-5C7AD55ECA6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8DB6E-6BBC-4AAF-AE23-10290B8D07BF}" type="sibTrans" cxnId="{676B08B9-316B-469F-A7F3-5C7AD55ECA6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E802F-89FB-491A-ACCD-BD8ECFC724BD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ХУДОЖЕСТВЕННО-ЭСТЕТИЧЕССКОЕ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95F86-00E9-46F5-B4FC-B33F38072428}" type="parTrans" cxnId="{4B4364C1-07BF-48C5-AB6F-CE8C8D5D9BD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F30EC-A33E-4522-9660-DD1CA282105C}" type="sibTrans" cxnId="{4B4364C1-07BF-48C5-AB6F-CE8C8D5D9BD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29D59-CF82-4408-A278-CFCDD6124E52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8985-1D7D-4E1B-A9ED-8840C851FEB6}" type="parTrans" cxnId="{8C261E3C-1F03-471D-8496-107ED1894C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5269A-B4DA-4824-80FB-151830795DC5}" type="sibTrans" cxnId="{8C261E3C-1F03-471D-8496-107ED1894C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FC100-2548-46B9-A91F-7FE6495A9703}" type="pres">
      <dgm:prSet presAssocID="{D2CA575D-21FA-45CD-9F21-47BF841397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7C3C5-54DB-4D65-94FB-D7913B553E03}" type="pres">
      <dgm:prSet presAssocID="{D2CA575D-21FA-45CD-9F21-47BF84139799}" presName="cycle" presStyleCnt="0"/>
      <dgm:spPr/>
    </dgm:pt>
    <dgm:pt modelId="{0331689F-F953-4089-9DD0-C882BB52D645}" type="pres">
      <dgm:prSet presAssocID="{E8512063-1230-4CAE-AC4D-1AED1FDF81B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FC448-2EFE-4782-9820-497A92E1FAE9}" type="pres">
      <dgm:prSet presAssocID="{A7EEC0F6-AC97-4C5B-BA5D-38AAC217EE0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644036E-BF0C-45C1-A9DA-BEBAA824CF6A}" type="pres">
      <dgm:prSet presAssocID="{DEDF498B-B728-43FF-A403-77F298B2294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4BB35-3EE2-458F-B4B4-C16A2E536885}" type="pres">
      <dgm:prSet presAssocID="{DA24F329-73D4-4EE8-B08F-52F583B9C94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4986-A542-4BD4-BA69-1792F2678E7F}" type="pres">
      <dgm:prSet presAssocID="{01CE802F-89FB-491A-ACCD-BD8ECFC724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767E-D87B-48B2-B438-1DDF7AA35012}" type="pres">
      <dgm:prSet presAssocID="{10829D59-CF82-4408-A278-CFCDD6124E5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F0069-B983-4CC1-88DD-6D9CB7D7C140}" type="presOf" srcId="{01CE802F-89FB-491A-ACCD-BD8ECFC724BD}" destId="{AA494986-A542-4BD4-BA69-1792F2678E7F}" srcOrd="0" destOrd="0" presId="urn:microsoft.com/office/officeart/2005/8/layout/cycle3"/>
    <dgm:cxn modelId="{C8FDC456-BE66-445B-96AF-9B343915B880}" type="presOf" srcId="{10829D59-CF82-4408-A278-CFCDD6124E52}" destId="{2BCC767E-D87B-48B2-B438-1DDF7AA35012}" srcOrd="0" destOrd="0" presId="urn:microsoft.com/office/officeart/2005/8/layout/cycle3"/>
    <dgm:cxn modelId="{D46E0C3E-FD2D-4547-897F-98C07CCF0F95}" type="presOf" srcId="{DA24F329-73D4-4EE8-B08F-52F583B9C942}" destId="{EE54BB35-3EE2-458F-B4B4-C16A2E536885}" srcOrd="0" destOrd="0" presId="urn:microsoft.com/office/officeart/2005/8/layout/cycle3"/>
    <dgm:cxn modelId="{F040969F-3087-4221-9749-5AB3D21E278B}" type="presOf" srcId="{DEDF498B-B728-43FF-A403-77F298B22945}" destId="{1644036E-BF0C-45C1-A9DA-BEBAA824CF6A}" srcOrd="0" destOrd="0" presId="urn:microsoft.com/office/officeart/2005/8/layout/cycle3"/>
    <dgm:cxn modelId="{65A472DE-4116-424F-8152-D437F345144B}" type="presOf" srcId="{D2CA575D-21FA-45CD-9F21-47BF84139799}" destId="{002FC100-2548-46B9-A91F-7FE6495A9703}" srcOrd="0" destOrd="0" presId="urn:microsoft.com/office/officeart/2005/8/layout/cycle3"/>
    <dgm:cxn modelId="{C5C8075F-6458-43FB-BBB1-5FC25F7F5AA4}" type="presOf" srcId="{E8512063-1230-4CAE-AC4D-1AED1FDF81BC}" destId="{0331689F-F953-4089-9DD0-C882BB52D645}" srcOrd="0" destOrd="0" presId="urn:microsoft.com/office/officeart/2005/8/layout/cycle3"/>
    <dgm:cxn modelId="{4B4364C1-07BF-48C5-AB6F-CE8C8D5D9BD8}" srcId="{D2CA575D-21FA-45CD-9F21-47BF84139799}" destId="{01CE802F-89FB-491A-ACCD-BD8ECFC724BD}" srcOrd="3" destOrd="0" parTransId="{0B895F86-00E9-46F5-B4FC-B33F38072428}" sibTransId="{F23F30EC-A33E-4522-9660-DD1CA282105C}"/>
    <dgm:cxn modelId="{4264A370-12C5-488B-8C5F-9ED464D6EF26}" type="presOf" srcId="{A7EEC0F6-AC97-4C5B-BA5D-38AAC217EE05}" destId="{4EBFC448-2EFE-4782-9820-497A92E1FAE9}" srcOrd="0" destOrd="0" presId="urn:microsoft.com/office/officeart/2005/8/layout/cycle3"/>
    <dgm:cxn modelId="{74FC0CD8-3EEF-4527-A99F-89B0143CD2A9}" srcId="{D2CA575D-21FA-45CD-9F21-47BF84139799}" destId="{DEDF498B-B728-43FF-A403-77F298B22945}" srcOrd="1" destOrd="0" parTransId="{1A36E152-D41C-4B61-8E7F-620B2ADF4BE4}" sibTransId="{4D6C48C0-C423-41EA-B174-0CC403949E9A}"/>
    <dgm:cxn modelId="{8C261E3C-1F03-471D-8496-107ED1894CCC}" srcId="{D2CA575D-21FA-45CD-9F21-47BF84139799}" destId="{10829D59-CF82-4408-A278-CFCDD6124E52}" srcOrd="4" destOrd="0" parTransId="{CCB28985-1D7D-4E1B-A9ED-8840C851FEB6}" sibTransId="{D925269A-B4DA-4824-80FB-151830795DC5}"/>
    <dgm:cxn modelId="{6E5758D2-A03E-43E8-B8CF-A137B3FD407F}" srcId="{D2CA575D-21FA-45CD-9F21-47BF84139799}" destId="{E8512063-1230-4CAE-AC4D-1AED1FDF81BC}" srcOrd="0" destOrd="0" parTransId="{F330FA27-B96D-48EB-BB04-B79B088DF0EF}" sibTransId="{A7EEC0F6-AC97-4C5B-BA5D-38AAC217EE05}"/>
    <dgm:cxn modelId="{676B08B9-316B-469F-A7F3-5C7AD55ECA62}" srcId="{D2CA575D-21FA-45CD-9F21-47BF84139799}" destId="{DA24F329-73D4-4EE8-B08F-52F583B9C942}" srcOrd="2" destOrd="0" parTransId="{F329F297-902B-47C6-AF2D-D16BA319298C}" sibTransId="{1138DB6E-6BBC-4AAF-AE23-10290B8D07BF}"/>
    <dgm:cxn modelId="{6E632069-9F5D-4B67-99CC-C43C21EE4624}" type="presParOf" srcId="{002FC100-2548-46B9-A91F-7FE6495A9703}" destId="{C077C3C5-54DB-4D65-94FB-D7913B553E03}" srcOrd="0" destOrd="0" presId="urn:microsoft.com/office/officeart/2005/8/layout/cycle3"/>
    <dgm:cxn modelId="{FDD3D53A-E97C-4440-B9D7-445406EF0A69}" type="presParOf" srcId="{C077C3C5-54DB-4D65-94FB-D7913B553E03}" destId="{0331689F-F953-4089-9DD0-C882BB52D645}" srcOrd="0" destOrd="0" presId="urn:microsoft.com/office/officeart/2005/8/layout/cycle3"/>
    <dgm:cxn modelId="{6E0DBE53-23A5-4E0C-918D-1F839EBA5A2A}" type="presParOf" srcId="{C077C3C5-54DB-4D65-94FB-D7913B553E03}" destId="{4EBFC448-2EFE-4782-9820-497A92E1FAE9}" srcOrd="1" destOrd="0" presId="urn:microsoft.com/office/officeart/2005/8/layout/cycle3"/>
    <dgm:cxn modelId="{3F4DA111-E563-4444-8B4D-64660BB98B0F}" type="presParOf" srcId="{C077C3C5-54DB-4D65-94FB-D7913B553E03}" destId="{1644036E-BF0C-45C1-A9DA-BEBAA824CF6A}" srcOrd="2" destOrd="0" presId="urn:microsoft.com/office/officeart/2005/8/layout/cycle3"/>
    <dgm:cxn modelId="{F3870D34-AB96-48EA-A0D7-E3B5F53F44FA}" type="presParOf" srcId="{C077C3C5-54DB-4D65-94FB-D7913B553E03}" destId="{EE54BB35-3EE2-458F-B4B4-C16A2E536885}" srcOrd="3" destOrd="0" presId="urn:microsoft.com/office/officeart/2005/8/layout/cycle3"/>
    <dgm:cxn modelId="{8E82D35E-D030-4D2D-9117-61BB30092808}" type="presParOf" srcId="{C077C3C5-54DB-4D65-94FB-D7913B553E03}" destId="{AA494986-A542-4BD4-BA69-1792F2678E7F}" srcOrd="4" destOrd="0" presId="urn:microsoft.com/office/officeart/2005/8/layout/cycle3"/>
    <dgm:cxn modelId="{A8BB8A7E-BA9B-4814-AEF5-00E8F687EB03}" type="presParOf" srcId="{C077C3C5-54DB-4D65-94FB-D7913B553E03}" destId="{2BCC767E-D87B-48B2-B438-1DDF7AA3501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EF6FB-6875-4E08-9E88-8B0353CB6591}">
      <dsp:nvSpPr>
        <dsp:cNvPr id="0" name=""/>
        <dsp:cNvSpPr/>
      </dsp:nvSpPr>
      <dsp:spPr>
        <a:xfrm>
          <a:off x="2133" y="1813487"/>
          <a:ext cx="3185816" cy="750036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 ГБДОУ №8</a:t>
          </a:r>
        </a:p>
      </dsp:txBody>
      <dsp:txXfrm>
        <a:off x="2133" y="1813487"/>
        <a:ext cx="3185816" cy="750036"/>
      </dsp:txXfrm>
    </dsp:sp>
    <dsp:sp modelId="{C973F6F5-DD11-4B67-ACB1-EA5DF7BFF87C}">
      <dsp:nvSpPr>
        <dsp:cNvPr id="0" name=""/>
        <dsp:cNvSpPr/>
      </dsp:nvSpPr>
      <dsp:spPr>
        <a:xfrm>
          <a:off x="0" y="1772084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F2757-F21A-4A43-AE9A-CFE148F8FF7C}">
      <dsp:nvSpPr>
        <dsp:cNvPr id="0" name=""/>
        <dsp:cNvSpPr/>
      </dsp:nvSpPr>
      <dsp:spPr>
        <a:xfrm>
          <a:off x="398282" y="1495787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"/>
                <a:satOff val="2212"/>
                <a:lumOff val="479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AA019-CD68-4E03-9767-BEA9F501CDD8}">
      <dsp:nvSpPr>
        <dsp:cNvPr id="0" name=""/>
        <dsp:cNvSpPr/>
      </dsp:nvSpPr>
      <dsp:spPr>
        <a:xfrm>
          <a:off x="587114" y="1306954"/>
          <a:ext cx="284496" cy="284496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4BDF6-1CE5-4FA1-AC16-2FCAD6496A0B}">
      <dsp:nvSpPr>
        <dsp:cNvPr id="0" name=""/>
        <dsp:cNvSpPr/>
      </dsp:nvSpPr>
      <dsp:spPr>
        <a:xfrm>
          <a:off x="901836" y="1181067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E34D0-601D-4F06-BAE4-1A17DFC05444}">
      <dsp:nvSpPr>
        <dsp:cNvPr id="0" name=""/>
        <dsp:cNvSpPr/>
      </dsp:nvSpPr>
      <dsp:spPr>
        <a:xfrm>
          <a:off x="1657166" y="1306953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4DDB3-BEA6-40A7-BFD3-B4635802CD64}">
      <dsp:nvSpPr>
        <dsp:cNvPr id="0" name=""/>
        <dsp:cNvSpPr/>
      </dsp:nvSpPr>
      <dsp:spPr>
        <a:xfrm>
          <a:off x="1908941" y="1118122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shade val="51000"/>
                <a:satMod val="130000"/>
              </a:schemeClr>
            </a:gs>
            <a:gs pos="80000">
              <a:schemeClr val="accent5">
                <a:hueOff val="-2759410"/>
                <a:satOff val="11059"/>
                <a:lumOff val="2397"/>
                <a:alphaOff val="0"/>
                <a:shade val="93000"/>
                <a:satMod val="13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0B7B1-882A-47DF-9824-BCEB626644D4}">
      <dsp:nvSpPr>
        <dsp:cNvPr id="0" name=""/>
        <dsp:cNvSpPr/>
      </dsp:nvSpPr>
      <dsp:spPr>
        <a:xfrm>
          <a:off x="2188345" y="1195299"/>
          <a:ext cx="284496" cy="28449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241E7-6EF8-4AD6-976C-458D75654CFC}">
      <dsp:nvSpPr>
        <dsp:cNvPr id="0" name=""/>
        <dsp:cNvSpPr/>
      </dsp:nvSpPr>
      <dsp:spPr>
        <a:xfrm>
          <a:off x="2559819" y="1492479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shade val="51000"/>
                <a:satMod val="130000"/>
              </a:schemeClr>
            </a:gs>
            <a:gs pos="80000">
              <a:schemeClr val="accent5">
                <a:hueOff val="-3863174"/>
                <a:satOff val="15482"/>
                <a:lumOff val="33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BBFE1-F52F-4B7D-902C-40E6119D72F2}">
      <dsp:nvSpPr>
        <dsp:cNvPr id="0" name=""/>
        <dsp:cNvSpPr/>
      </dsp:nvSpPr>
      <dsp:spPr>
        <a:xfrm>
          <a:off x="2856998" y="1641069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DDB00-F84E-4E17-9E07-629CE605B3BE}">
      <dsp:nvSpPr>
        <dsp:cNvPr id="0" name=""/>
        <dsp:cNvSpPr/>
      </dsp:nvSpPr>
      <dsp:spPr>
        <a:xfrm>
          <a:off x="1153612" y="992231"/>
          <a:ext cx="465539" cy="46553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3FE99-ACCF-4220-9D87-A4E725DF3D37}">
      <dsp:nvSpPr>
        <dsp:cNvPr id="0" name=""/>
        <dsp:cNvSpPr/>
      </dsp:nvSpPr>
      <dsp:spPr>
        <a:xfrm>
          <a:off x="0" y="2492164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97059-A749-4816-9346-C6CCEA75C7CE}">
      <dsp:nvSpPr>
        <dsp:cNvPr id="0" name=""/>
        <dsp:cNvSpPr/>
      </dsp:nvSpPr>
      <dsp:spPr>
        <a:xfrm>
          <a:off x="360041" y="2564173"/>
          <a:ext cx="284496" cy="284496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shade val="51000"/>
                <a:satMod val="130000"/>
              </a:schemeClr>
            </a:gs>
            <a:gs pos="80000">
              <a:schemeClr val="accent5">
                <a:hueOff val="-6070702"/>
                <a:satOff val="24329"/>
                <a:lumOff val="52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EC96F-9F06-4036-A1F3-4EA7FE6157A0}">
      <dsp:nvSpPr>
        <dsp:cNvPr id="0" name=""/>
        <dsp:cNvSpPr/>
      </dsp:nvSpPr>
      <dsp:spPr>
        <a:xfrm>
          <a:off x="860005" y="2725946"/>
          <a:ext cx="413813" cy="41381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178AD-D21B-45B1-B778-CDC37B050A01}">
      <dsp:nvSpPr>
        <dsp:cNvPr id="0" name=""/>
        <dsp:cNvSpPr/>
      </dsp:nvSpPr>
      <dsp:spPr>
        <a:xfrm>
          <a:off x="1392273" y="3055444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shade val="51000"/>
                <a:satMod val="130000"/>
              </a:schemeClr>
            </a:gs>
            <a:gs pos="80000">
              <a:schemeClr val="accent5">
                <a:hueOff val="-7174466"/>
                <a:satOff val="28752"/>
                <a:lumOff val="6231"/>
                <a:alphaOff val="0"/>
                <a:shade val="93000"/>
                <a:satMod val="13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BDA5B-68EA-48D2-925D-CF7CAC6C4C40}">
      <dsp:nvSpPr>
        <dsp:cNvPr id="0" name=""/>
        <dsp:cNvSpPr/>
      </dsp:nvSpPr>
      <dsp:spPr>
        <a:xfrm>
          <a:off x="1493657" y="2725946"/>
          <a:ext cx="284496" cy="284496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89FE0-C455-4750-AC9F-FFACE11E040B}">
      <dsp:nvSpPr>
        <dsp:cNvPr id="0" name=""/>
        <dsp:cNvSpPr/>
      </dsp:nvSpPr>
      <dsp:spPr>
        <a:xfrm>
          <a:off x="1891165" y="2978376"/>
          <a:ext cx="181043" cy="181043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616BB-F4B9-4594-86D9-CC9EAF6293D5}">
      <dsp:nvSpPr>
        <dsp:cNvPr id="0" name=""/>
        <dsp:cNvSpPr/>
      </dsp:nvSpPr>
      <dsp:spPr>
        <a:xfrm>
          <a:off x="2188346" y="2755492"/>
          <a:ext cx="413813" cy="413813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35523-0DEA-4739-B66F-DDD698CACA32}">
      <dsp:nvSpPr>
        <dsp:cNvPr id="0" name=""/>
        <dsp:cNvSpPr/>
      </dsp:nvSpPr>
      <dsp:spPr>
        <a:xfrm>
          <a:off x="2782705" y="2606902"/>
          <a:ext cx="284496" cy="284496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shade val="51000"/>
                <a:satMod val="130000"/>
              </a:schemeClr>
            </a:gs>
            <a:gs pos="80000">
              <a:schemeClr val="accent5">
                <a:hueOff val="-9381994"/>
                <a:satOff val="37599"/>
                <a:lumOff val="81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DDBB5-F217-4B27-8297-21D6BF16B3B7}">
      <dsp:nvSpPr>
        <dsp:cNvPr id="0" name=""/>
        <dsp:cNvSpPr/>
      </dsp:nvSpPr>
      <dsp:spPr>
        <a:xfrm>
          <a:off x="3325987" y="1334569"/>
          <a:ext cx="835526" cy="1595110"/>
        </a:xfrm>
        <a:prstGeom prst="chevron">
          <a:avLst>
            <a:gd name="adj" fmla="val 62310"/>
          </a:avLst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6DC13-1CE4-42AD-98F8-755AF1A34E8C}">
      <dsp:nvSpPr>
        <dsp:cNvPr id="0" name=""/>
        <dsp:cNvSpPr/>
      </dsp:nvSpPr>
      <dsp:spPr>
        <a:xfrm>
          <a:off x="3988661" y="1334569"/>
          <a:ext cx="835526" cy="1595110"/>
        </a:xfrm>
        <a:prstGeom prst="chevron">
          <a:avLst>
            <a:gd name="adj" fmla="val 62310"/>
          </a:avLst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CDB85-3D9E-4C88-8990-B2E723D18FA8}">
      <dsp:nvSpPr>
        <dsp:cNvPr id="0" name=""/>
        <dsp:cNvSpPr/>
      </dsp:nvSpPr>
      <dsp:spPr>
        <a:xfrm>
          <a:off x="4798236" y="1250359"/>
          <a:ext cx="1936901" cy="1936901"/>
        </a:xfrm>
        <a:prstGeom prst="ellipse">
          <a:avLst/>
        </a:prstGeom>
        <a:gradFill rotWithShape="0">
          <a:gsLst>
            <a:gs pos="0">
              <a:srgbClr val="FF3300"/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8236" y="1250359"/>
        <a:ext cx="1936901" cy="19369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BAFD07-736C-4801-9905-5EC84FA7C6BE}">
      <dsp:nvSpPr>
        <dsp:cNvPr id="0" name=""/>
        <dsp:cNvSpPr/>
      </dsp:nvSpPr>
      <dsp:spPr>
        <a:xfrm>
          <a:off x="165" y="375263"/>
          <a:ext cx="2199513" cy="3516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 ОСВОЕНИЯ ООП</a:t>
          </a:r>
          <a:endParaRPr lang="ru-RU" sz="1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rPr>
            <a:t>ВОЗРАСТНЫЕ И ИНДИВИДУАЛЬНЫЕ ОСОБЕННОСТИ ДЕТЕЙ, </a:t>
          </a:r>
          <a:endParaRPr lang="ru-RU" sz="1000" b="1" kern="1200" dirty="0">
            <a:solidFill>
              <a:srgbClr val="3333FF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ПРИОРИТЕТНЫЕ НАПРАВЛЕНИЯ ДЕЯТЕЛЬНОСТИ</a:t>
          </a:r>
          <a:endParaRPr lang="ru-RU" sz="1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ЦЕЛИ И ЗАДАЧИ ДЕЯТЕЛЬНОСТИ</a:t>
          </a:r>
          <a:endParaRPr lang="ru-RU" sz="10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ОСОБЕННОСТИ ОСУЩЕСТВЛЕНИЯ ОБРАЗОВАТЕЛЬНОГО ПРОЦЕССА </a:t>
          </a:r>
          <a:endParaRPr lang="ru-RU" sz="1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ПРИНЦИПЫ ПОСТРОЕНИЯ ОБРАЗОВАТЕЛЬНОГО ПРОЦЕССА</a:t>
          </a:r>
          <a:endParaRPr lang="ru-RU" sz="1000" b="1" kern="1200" dirty="0">
            <a:solidFill>
              <a:srgbClr val="3399FF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ВОЗМОЖНЫЕ ДОСТИЖЕНИЯ ОСВОЕНИЯ ПРОГРАММЫ </a:t>
          </a:r>
          <a:endParaRPr lang="ru-RU" sz="1000" b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5" y="375263"/>
        <a:ext cx="2199513" cy="2762955"/>
      </dsp:txXfrm>
    </dsp:sp>
    <dsp:sp modelId="{DDDD37AD-07DE-4DDA-8FA3-25F19D7EC390}">
      <dsp:nvSpPr>
        <dsp:cNvPr id="0" name=""/>
        <dsp:cNvSpPr/>
      </dsp:nvSpPr>
      <dsp:spPr>
        <a:xfrm>
          <a:off x="122599" y="799678"/>
          <a:ext cx="3499591" cy="3499591"/>
        </a:xfrm>
        <a:prstGeom prst="leftCircularArrow">
          <a:avLst>
            <a:gd name="adj1" fmla="val 1604"/>
            <a:gd name="adj2" fmla="val 190423"/>
            <a:gd name="adj3" fmla="val 542524"/>
            <a:gd name="adj4" fmla="val 7601080"/>
            <a:gd name="adj5" fmla="val 187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388F9-5328-4F57-8757-C992BE64916C}">
      <dsp:nvSpPr>
        <dsp:cNvPr id="0" name=""/>
        <dsp:cNvSpPr/>
      </dsp:nvSpPr>
      <dsp:spPr>
        <a:xfrm>
          <a:off x="140301" y="3487518"/>
          <a:ext cx="1910750" cy="760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01" y="3487518"/>
        <a:ext cx="1910750" cy="760953"/>
      </dsp:txXfrm>
    </dsp:sp>
    <dsp:sp modelId="{B06671C6-DDAA-40F1-A7A9-ECF14BDCF437}">
      <dsp:nvSpPr>
        <dsp:cNvPr id="0" name=""/>
        <dsp:cNvSpPr/>
      </dsp:nvSpPr>
      <dsp:spPr>
        <a:xfrm>
          <a:off x="2700481" y="0"/>
          <a:ext cx="2874722" cy="417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ОБЩЕЕ СОДЕРЖАНИЕ ПРОГРАММЫ В СООТВЕТСТВИИ С ПЯТЬЮ ОБРАЗОВАТЕЛЬНЫМИ ОБЛАСТЯМИ</a:t>
          </a:r>
          <a:endParaRPr lang="ru-RU" sz="1000" b="1" kern="1200" dirty="0">
            <a:solidFill>
              <a:srgbClr val="3399FF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ПРОГРАММНО-МЕТОДИЧЕСКОЕ ОБЕСПЕЧЕНИЕ ОБРАЗОВАТЕЛЬНОГО ПРОЦЕССА. </a:t>
          </a:r>
          <a:endParaRPr lang="ru-RU" sz="1000" b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ОСОБЕННОСТИ ОБРАЗОВАТЕЛЬНОЙ ДЕЯТЕЛЬНОСТИ РАЗНЫХ ВИДОВ И КУЛЬТУРНЫХ ПРАКТИК</a:t>
          </a:r>
          <a:endParaRPr lang="ru-RU" sz="105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СПОСОБЫ НАПРАВЛЕНИЯ ПОДДЕРЖКИ ДЕТСКОЙ ИНИЦИАТИВЫ</a:t>
          </a:r>
          <a:endParaRPr lang="ru-RU" sz="1050" b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ФОРМЫ ВЗАИМОДЕЙСТВИЯ ДОШКОЛЬНОГО ОБРАЗОВАТЕЛЬНОГО УЧРЕЖДЕНИЯ И СЕМЬИ</a:t>
          </a:r>
          <a:endParaRPr lang="ru-RU" sz="105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ОСОБЕННОСТИ АДАПТАЦИИ РЕБЕНКА К УСЛОВИЯМ ДЕТСКОГО САДА</a:t>
          </a:r>
          <a:endParaRPr lang="ru-RU" sz="1000" b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000" b="1" kern="120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2700481" y="894273"/>
        <a:ext cx="2874722" cy="3279003"/>
      </dsp:txXfrm>
    </dsp:sp>
    <dsp:sp modelId="{B741CC6B-8690-4D0B-9373-9BF9106CA0AC}">
      <dsp:nvSpPr>
        <dsp:cNvPr id="0" name=""/>
        <dsp:cNvSpPr/>
      </dsp:nvSpPr>
      <dsp:spPr>
        <a:xfrm>
          <a:off x="3518526" y="-356745"/>
          <a:ext cx="3187095" cy="3187095"/>
        </a:xfrm>
        <a:prstGeom prst="circularArrow">
          <a:avLst>
            <a:gd name="adj1" fmla="val 1761"/>
            <a:gd name="adj2" fmla="val 209841"/>
            <a:gd name="adj3" fmla="val 21152352"/>
            <a:gd name="adj4" fmla="val 14113214"/>
            <a:gd name="adj5" fmla="val 205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A2D985-8353-48F0-994E-53152EA8D3A4}">
      <dsp:nvSpPr>
        <dsp:cNvPr id="0" name=""/>
        <dsp:cNvSpPr/>
      </dsp:nvSpPr>
      <dsp:spPr>
        <a:xfrm>
          <a:off x="3166511" y="0"/>
          <a:ext cx="2078439" cy="876930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6511" y="0"/>
        <a:ext cx="2078439" cy="876930"/>
      </dsp:txXfrm>
    </dsp:sp>
    <dsp:sp modelId="{3966608A-ED36-4DFA-9382-F7582428C4DF}">
      <dsp:nvSpPr>
        <dsp:cNvPr id="0" name=""/>
        <dsp:cNvSpPr/>
      </dsp:nvSpPr>
      <dsp:spPr>
        <a:xfrm>
          <a:off x="5737777" y="653515"/>
          <a:ext cx="2086639" cy="2941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</a:t>
          </a:r>
          <a:endParaRPr lang="ru-RU" sz="105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РЕЖИМ, РАСПОРЯДОК ДНЯ</a:t>
          </a:r>
          <a:endParaRPr lang="ru-RU" sz="105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 РППС</a:t>
          </a:r>
          <a:endParaRPr lang="ru-RU" sz="105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7777" y="653515"/>
        <a:ext cx="2086639" cy="2311132"/>
      </dsp:txXfrm>
    </dsp:sp>
    <dsp:sp modelId="{9FAD95AD-2904-4731-83A4-B3BAB9B6B0F5}">
      <dsp:nvSpPr>
        <dsp:cNvPr id="0" name=""/>
        <dsp:cNvSpPr/>
      </dsp:nvSpPr>
      <dsp:spPr>
        <a:xfrm>
          <a:off x="5760639" y="2448271"/>
          <a:ext cx="2452876" cy="1139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/обязательная +вариативная часть/</a:t>
          </a:r>
          <a:endParaRPr lang="ru-RU" sz="14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0639" y="2448271"/>
        <a:ext cx="2452876" cy="1139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9F2C3-F582-4480-AED4-BEC189D4AB04}">
      <dsp:nvSpPr>
        <dsp:cNvPr id="0" name=""/>
        <dsp:cNvSpPr/>
      </dsp:nvSpPr>
      <dsp:spPr>
        <a:xfrm>
          <a:off x="0" y="0"/>
          <a:ext cx="8461447" cy="469739"/>
        </a:xfrm>
        <a:prstGeom prst="roundRect">
          <a:avLst>
            <a:gd name="adj" fmla="val 10000"/>
          </a:avLst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Максимальное использование разнообразных видов детской деятельности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0"/>
        <a:ext cx="6722183" cy="469739"/>
      </dsp:txXfrm>
    </dsp:sp>
    <dsp:sp modelId="{E0B9D481-7368-4AEC-BA57-3867F5CEF99C}">
      <dsp:nvSpPr>
        <dsp:cNvPr id="0" name=""/>
        <dsp:cNvSpPr/>
      </dsp:nvSpPr>
      <dsp:spPr>
        <a:xfrm>
          <a:off x="46973" y="46973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AA3C5-4A23-44BD-BE9F-B0E130CE935F}">
      <dsp:nvSpPr>
        <dsp:cNvPr id="0" name=""/>
        <dsp:cNvSpPr/>
      </dsp:nvSpPr>
      <dsp:spPr>
        <a:xfrm>
          <a:off x="0" y="516713"/>
          <a:ext cx="8461447" cy="469739"/>
        </a:xfrm>
        <a:prstGeom prst="roundRect">
          <a:avLst>
            <a:gd name="adj" fmla="val 10000"/>
          </a:avLst>
        </a:prstGeom>
        <a:solidFill>
          <a:srgbClr val="99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организация образовательного процесса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516713"/>
        <a:ext cx="6722183" cy="469739"/>
      </dsp:txXfrm>
    </dsp:sp>
    <dsp:sp modelId="{F7ECE035-0C5E-4C82-941B-59BD5F3ACFD4}">
      <dsp:nvSpPr>
        <dsp:cNvPr id="0" name=""/>
        <dsp:cNvSpPr/>
      </dsp:nvSpPr>
      <dsp:spPr>
        <a:xfrm>
          <a:off x="46973" y="563687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D0165-6488-46E2-8D1A-99EFC26B4106}">
      <dsp:nvSpPr>
        <dsp:cNvPr id="0" name=""/>
        <dsp:cNvSpPr/>
      </dsp:nvSpPr>
      <dsp:spPr>
        <a:xfrm>
          <a:off x="0" y="982047"/>
          <a:ext cx="8461447" cy="469739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 подходов к воспитанию детей в условиях дошкольного образовательного учреждения и семьи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982047"/>
        <a:ext cx="6722183" cy="469739"/>
      </dsp:txXfrm>
    </dsp:sp>
    <dsp:sp modelId="{BB85C978-608A-49A0-8703-C9374AA60664}">
      <dsp:nvSpPr>
        <dsp:cNvPr id="0" name=""/>
        <dsp:cNvSpPr/>
      </dsp:nvSpPr>
      <dsp:spPr>
        <a:xfrm>
          <a:off x="46973" y="1080401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43C37-C53A-4BDC-AADA-70D0784939CB}">
      <dsp:nvSpPr>
        <dsp:cNvPr id="0" name=""/>
        <dsp:cNvSpPr/>
      </dsp:nvSpPr>
      <dsp:spPr>
        <a:xfrm>
          <a:off x="0" y="1550140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преемственности в работе детского сада и начальной школы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1550140"/>
        <a:ext cx="6722183" cy="469739"/>
      </dsp:txXfrm>
    </dsp:sp>
    <dsp:sp modelId="{B93D886D-F3C8-4E4C-A009-ED9A01F383AA}">
      <dsp:nvSpPr>
        <dsp:cNvPr id="0" name=""/>
        <dsp:cNvSpPr/>
      </dsp:nvSpPr>
      <dsp:spPr>
        <a:xfrm>
          <a:off x="46973" y="1597114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97B2E-99D0-4FE1-A4D3-A4E5B8C8492B}">
      <dsp:nvSpPr>
        <dsp:cNvPr id="0" name=""/>
        <dsp:cNvSpPr/>
      </dsp:nvSpPr>
      <dsp:spPr>
        <a:xfrm>
          <a:off x="0" y="2066854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равных возможностей полноценного развития каждого ребенка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2066854"/>
        <a:ext cx="6722183" cy="469739"/>
      </dsp:txXfrm>
    </dsp:sp>
    <dsp:sp modelId="{C177AC3F-F91A-488A-87BA-601354707501}">
      <dsp:nvSpPr>
        <dsp:cNvPr id="0" name=""/>
        <dsp:cNvSpPr/>
      </dsp:nvSpPr>
      <dsp:spPr>
        <a:xfrm>
          <a:off x="0" y="2073235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B917-6F07-4DC6-88EA-3A5652A77D40}">
      <dsp:nvSpPr>
        <dsp:cNvPr id="0" name=""/>
        <dsp:cNvSpPr/>
      </dsp:nvSpPr>
      <dsp:spPr>
        <a:xfrm>
          <a:off x="0" y="2583568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Формирования социокультурной среды, соответствующей возрастным и индивидуальным особенностям детей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2583568"/>
        <a:ext cx="6722183" cy="469739"/>
      </dsp:txXfrm>
    </dsp:sp>
    <dsp:sp modelId="{B0D25297-310D-455E-A23C-3AE8E09F6A4E}">
      <dsp:nvSpPr>
        <dsp:cNvPr id="0" name=""/>
        <dsp:cNvSpPr/>
      </dsp:nvSpPr>
      <dsp:spPr>
        <a:xfrm>
          <a:off x="46973" y="2630542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20A5C-53ED-4EBE-BE1C-85F3E7DD1E9A}">
      <dsp:nvSpPr>
        <dsp:cNvPr id="0" name=""/>
        <dsp:cNvSpPr/>
      </dsp:nvSpPr>
      <dsp:spPr>
        <a:xfrm>
          <a:off x="0" y="3100281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общей культуры воспитанников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3100281"/>
        <a:ext cx="6722183" cy="469739"/>
      </dsp:txXfrm>
    </dsp:sp>
    <dsp:sp modelId="{84440AA7-D182-4C16-9352-9D35D212074B}">
      <dsp:nvSpPr>
        <dsp:cNvPr id="0" name=""/>
        <dsp:cNvSpPr/>
      </dsp:nvSpPr>
      <dsp:spPr>
        <a:xfrm>
          <a:off x="46973" y="3147255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6F77A-F157-413D-ADE3-B59C7F8BA3F7}">
      <dsp:nvSpPr>
        <dsp:cNvPr id="0" name=""/>
        <dsp:cNvSpPr/>
      </dsp:nvSpPr>
      <dsp:spPr>
        <a:xfrm>
          <a:off x="0" y="3616995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Сохранение и поддержка индивидуальности ребенка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3616995"/>
        <a:ext cx="6722183" cy="469739"/>
      </dsp:txXfrm>
    </dsp:sp>
    <dsp:sp modelId="{9A78C578-52D8-4AB3-9BFF-0D171A892F0C}">
      <dsp:nvSpPr>
        <dsp:cNvPr id="0" name=""/>
        <dsp:cNvSpPr/>
      </dsp:nvSpPr>
      <dsp:spPr>
        <a:xfrm>
          <a:off x="46973" y="3663969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54F97-A80E-4937-860D-B1E16ECE0BEB}">
      <dsp:nvSpPr>
        <dsp:cNvPr id="0" name=""/>
        <dsp:cNvSpPr/>
      </dsp:nvSpPr>
      <dsp:spPr>
        <a:xfrm>
          <a:off x="0" y="4133709"/>
          <a:ext cx="8461447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и укрепление физического и психического здоровья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9263" y="4133709"/>
        <a:ext cx="6722183" cy="469739"/>
      </dsp:txXfrm>
    </dsp:sp>
    <dsp:sp modelId="{DE39D436-1343-4BE6-A793-FFA5391CE63E}">
      <dsp:nvSpPr>
        <dsp:cNvPr id="0" name=""/>
        <dsp:cNvSpPr/>
      </dsp:nvSpPr>
      <dsp:spPr>
        <a:xfrm>
          <a:off x="46973" y="4180683"/>
          <a:ext cx="1692289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6784-949D-4760-AC84-C2D000114732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AD6D-4CB5-403C-A855-0133EBB035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48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7086B-42B2-4F79-B903-112253AEB1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5DF8-6113-4948-BC87-26A2F3CB3E67}" type="datetimeFigureOut">
              <a:rPr lang="ru-RU" smtClean="0"/>
              <a:pPr/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6471-FF01-44D8-B236-635475C71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6864" cy="331236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ПРОГРАММА  </a:t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бюджетного дошкольного образовательного учреждения детский сад №8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ронштадтского района </a:t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Санкт-Петербурга</a:t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2022-2023 уч. год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712968" cy="4968552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РАЗДЕЛ ООП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971600" y="1412776"/>
            <a:ext cx="7128792" cy="100811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ВОСПИТАННИКА ОО/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2771800" y="5589240"/>
            <a:ext cx="2952328" cy="1052736"/>
          </a:xfrm>
          <a:prstGeom prst="cloudCallout">
            <a:avLst>
              <a:gd name="adj1" fmla="val 11506"/>
              <a:gd name="adj2" fmla="val -80187"/>
            </a:avLst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интересуется окружающими предметами; активно действует с ними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372200" y="5229200"/>
            <a:ext cx="2304256" cy="1296144"/>
          </a:xfrm>
          <a:prstGeom prst="cloudCallout">
            <a:avLst>
              <a:gd name="adj1" fmla="val -71506"/>
              <a:gd name="adj2" fmla="val -27584"/>
            </a:avLst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простейшими навыками самообслуживания;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6084168" y="3717032"/>
            <a:ext cx="2736304" cy="1440160"/>
          </a:xfrm>
          <a:prstGeom prst="cloudCallout">
            <a:avLst>
              <a:gd name="adj1" fmla="val -67617"/>
              <a:gd name="adj2" fmla="val 38080"/>
            </a:avLst>
          </a:prstGeom>
          <a:solidFill>
            <a:srgbClr val="66FFFF"/>
          </a:solidFill>
          <a:ln>
            <a:solidFill>
              <a:srgbClr val="00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 предметные действия, знает назначение бытовых предметов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6300192" y="2780928"/>
            <a:ext cx="2376264" cy="864096"/>
          </a:xfrm>
          <a:prstGeom prst="cloudCallout">
            <a:avLst>
              <a:gd name="adj1" fmla="val -60498"/>
              <a:gd name="adj2" fmla="val 55988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23528" y="2996952"/>
            <a:ext cx="2376264" cy="1152128"/>
          </a:xfrm>
          <a:prstGeom prst="cloudCallout">
            <a:avLst>
              <a:gd name="adj1" fmla="val 53760"/>
              <a:gd name="adj2" fmla="val 45406"/>
            </a:avLst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интерес к художественно-эстетическому творчеству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395536" y="4365104"/>
            <a:ext cx="2232248" cy="1080120"/>
          </a:xfrm>
          <a:prstGeom prst="cloudCallout">
            <a:avLst>
              <a:gd name="adj1" fmla="val 63615"/>
              <a:gd name="adj2" fmla="val 28637"/>
            </a:avLst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моторика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323528" y="5445224"/>
            <a:ext cx="2232248" cy="936104"/>
          </a:xfrm>
          <a:prstGeom prst="cloudCallout">
            <a:avLst>
              <a:gd name="adj1" fmla="val 64244"/>
              <a:gd name="adj2" fmla="val -24662"/>
            </a:avLst>
          </a:prstGeom>
          <a:solidFill>
            <a:srgbClr val="00FFCC"/>
          </a:solidFill>
          <a:ln>
            <a:solidFill>
              <a:srgbClr val="00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E:\5271808806a4bfa120c9be221f86976fadf3a0dad8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347864" y="3212976"/>
            <a:ext cx="2485802" cy="2611888"/>
          </a:xfrm>
          <a:prstGeom prst="rect">
            <a:avLst/>
          </a:prstGeom>
          <a:noFill/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2915816" y="2564904"/>
            <a:ext cx="2952328" cy="4320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РАННИЙ ВОЗРАСТ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712968" cy="4968552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771800" y="5517232"/>
            <a:ext cx="1440160" cy="936104"/>
          </a:xfrm>
          <a:prstGeom prst="flowChartAlternateProcess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развитым воображением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372200" y="5157192"/>
            <a:ext cx="2304256" cy="1296144"/>
          </a:xfrm>
          <a:prstGeom prst="flowChartAlternateProcess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договариваться, учитывать интересы и чувства других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372200" y="3789040"/>
            <a:ext cx="2304256" cy="1224136"/>
          </a:xfrm>
          <a:prstGeom prst="flowChartAlternateProcess">
            <a:avLst/>
          </a:prstGeom>
          <a:solidFill>
            <a:srgbClr val="66FFFF"/>
          </a:solidFill>
          <a:ln>
            <a:solidFill>
              <a:srgbClr val="00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установкой положительного отношения к  окружающему миру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372200" y="2780928"/>
            <a:ext cx="2304256" cy="86409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инициативу и самостоятельность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4077072"/>
            <a:ext cx="2376264" cy="1152128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социальным нормам поведения и правилам в разных видах деятельности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3528" y="2924944"/>
            <a:ext cx="1224136" cy="864096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моторика</a:t>
            </a:r>
            <a:r>
              <a:rPr lang="ru-RU" sz="1400" dirty="0" smtClean="0"/>
              <a:t>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95536" y="5517232"/>
            <a:ext cx="2232248" cy="936104"/>
          </a:xfrm>
          <a:prstGeom prst="flowChartAlternateProcess">
            <a:avLst/>
          </a:prstGeom>
          <a:solidFill>
            <a:srgbClr val="00FFCC"/>
          </a:solidFill>
          <a:ln>
            <a:solidFill>
              <a:srgbClr val="00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устной речью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E:\5271808806a4bfa120c9be221f86976fadf3a0dad8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3131840" y="2996952"/>
            <a:ext cx="2485802" cy="2611888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123728" y="2420888"/>
            <a:ext cx="4968552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 ЗАВЕРШЕНИЯ ДОШКОЛЬНОГО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 rot="19069839">
            <a:off x="2948148" y="4124379"/>
            <a:ext cx="3096344" cy="43204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ВЫПУСКНИК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355976" y="5517232"/>
            <a:ext cx="1872208" cy="936104"/>
          </a:xfrm>
          <a:prstGeom prst="flowChartAlternateProcess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любознательность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691680" y="2924944"/>
            <a:ext cx="1368152" cy="864096"/>
          </a:xfrm>
          <a:prstGeom prst="flowChartAlternateProcess">
            <a:avLst/>
          </a:prstGeom>
          <a:solidFill>
            <a:srgbClr val="6699FF"/>
          </a:solidFill>
          <a:ln>
            <a:solidFill>
              <a:srgbClr val="66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к принятию собственных решений</a:t>
            </a:r>
            <a:endParaRPr lang="ru-RU" sz="1400" dirty="0" smtClean="0"/>
          </a:p>
        </p:txBody>
      </p:sp>
      <p:sp>
        <p:nvSpPr>
          <p:cNvPr id="23" name="Багетная рамка 22"/>
          <p:cNvSpPr/>
          <p:nvPr/>
        </p:nvSpPr>
        <p:spPr>
          <a:xfrm>
            <a:off x="1043608" y="1340768"/>
            <a:ext cx="7128792" cy="936104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ВОСПИТАННИКА ОО/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744856584"/>
              </p:ext>
            </p:extLst>
          </p:nvPr>
        </p:nvGraphicFramePr>
        <p:xfrm>
          <a:off x="323528" y="1484784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уб 6"/>
          <p:cNvSpPr/>
          <p:nvPr/>
        </p:nvSpPr>
        <p:spPr>
          <a:xfrm>
            <a:off x="539552" y="1844824"/>
            <a:ext cx="648072" cy="4464496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7956376" y="1844824"/>
            <a:ext cx="648072" cy="4464496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83568" y="1891815"/>
            <a:ext cx="7488831" cy="601081"/>
          </a:xfrm>
          <a:prstGeom prst="bevel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978-5-43150-5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23812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Блок-схема: перфолента 10"/>
          <p:cNvSpPr/>
          <p:nvPr/>
        </p:nvSpPr>
        <p:spPr>
          <a:xfrm>
            <a:off x="3635896" y="2564904"/>
            <a:ext cx="4608512" cy="3528392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в обязательной части определяется с учётом образовательной программы «От рождения до школы» (ред. Н.Е.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М.А. Васильева, Т.С. Комарова «Мозаика-синтез»,  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Москва, 2014г.)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3528" y="1628800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827584" y="1772816"/>
            <a:ext cx="7488831" cy="792088"/>
          </a:xfrm>
          <a:prstGeom prst="bevel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ограмма художественного воспитания, обучения и развития детей 2-7 лет. УМК &quot;Цветные ладошки&quot;. ФГ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2016224" cy="272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Юный эколог. Программа экологического воспитания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068960"/>
            <a:ext cx="187220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Купить книгу Физическое развитие и здоровье детей 3-7лет. В 3-х ч. Ч.1. Программа &quot;Старт&quot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068960"/>
            <a:ext cx="1800200" cy="2671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5733256"/>
            <a:ext cx="2520280" cy="72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«Цветные ладошки» (И.А. Лыкова)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5733256"/>
            <a:ext cx="2448272" cy="72008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«Юный эколог»         (С.Н. Николаева)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5733256"/>
            <a:ext cx="2520280" cy="72008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«Старт»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(Л.В. Яковлева,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Р.А. Юдина)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2708920"/>
            <a:ext cx="2520280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708920"/>
            <a:ext cx="2520280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2708920"/>
            <a:ext cx="2520280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5328592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7" name="Вертикальный свиток 21"/>
          <p:cNvSpPr>
            <a:spLocks noChangeArrowheads="1"/>
          </p:cNvSpPr>
          <p:nvPr/>
        </p:nvSpPr>
        <p:spPr bwMode="auto">
          <a:xfrm>
            <a:off x="323528" y="2420888"/>
            <a:ext cx="2736304" cy="1440160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детского сада в Интернете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Печатные издания детского сада для родителей – газета «Для любознательных родителей»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Визитная карточка Организации;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родителей с ООП, реализуемой в Организации.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6" name="Вертикальный свиток 20"/>
          <p:cNvSpPr>
            <a:spLocks noChangeArrowheads="1"/>
          </p:cNvSpPr>
          <p:nvPr/>
        </p:nvSpPr>
        <p:spPr bwMode="auto">
          <a:xfrm>
            <a:off x="5868144" y="2276872"/>
            <a:ext cx="2880320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приоритетов, предпочтение личностного  и социального развития;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с детьми и педагогами досуги, родительский клуб «Родничок»;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Конкурсы семейных талантов;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родителей, детей и педагогов;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образовательных программ.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Полилиния 22"/>
          <p:cNvSpPr>
            <a:spLocks noEditPoints="1" noChangeArrowheads="1"/>
          </p:cNvSpPr>
          <p:nvPr/>
        </p:nvSpPr>
        <p:spPr bwMode="auto">
          <a:xfrm>
            <a:off x="2915816" y="3717032"/>
            <a:ext cx="2952328" cy="576064"/>
          </a:xfrm>
          <a:prstGeom prst="flowChartConnector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ОО С СЕМЬЕЙ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Вертикальный свиток 29"/>
          <p:cNvSpPr>
            <a:spLocks noChangeArrowheads="1"/>
          </p:cNvSpPr>
          <p:nvPr/>
        </p:nvSpPr>
        <p:spPr bwMode="auto">
          <a:xfrm>
            <a:off x="395536" y="4869160"/>
            <a:ext cx="2808312" cy="14401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Педагогическое  и социологическое исследования семьи;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условий жизни и воспитания ребенка в семье;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просвещение родителей;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Консультативная работа с семьей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Вертикальный свиток 25"/>
          <p:cNvSpPr>
            <a:spLocks noChangeArrowheads="1"/>
          </p:cNvSpPr>
          <p:nvPr/>
        </p:nvSpPr>
        <p:spPr bwMode="auto">
          <a:xfrm>
            <a:off x="7121525" y="8683625"/>
            <a:ext cx="3086100" cy="25146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Просвещение родителей;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Активное включение их в реализацию образовательной программы;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Тренинговые занятия;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Групповые формы работы.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9" name="Вертикальный свиток 24"/>
          <p:cNvSpPr>
            <a:spLocks noChangeArrowheads="1"/>
          </p:cNvSpPr>
          <p:nvPr/>
        </p:nvSpPr>
        <p:spPr bwMode="auto">
          <a:xfrm>
            <a:off x="7121525" y="8683625"/>
            <a:ext cx="3086100" cy="25146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Просвещение родителей;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Активное включение их в реализацию образовательной программы;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Тренинговые занятия;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Групповые формы работы.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Вертикальный свиток 23"/>
          <p:cNvSpPr>
            <a:spLocks noChangeArrowheads="1"/>
          </p:cNvSpPr>
          <p:nvPr/>
        </p:nvSpPr>
        <p:spPr bwMode="auto">
          <a:xfrm>
            <a:off x="7121525" y="8683625"/>
            <a:ext cx="3086100" cy="25146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Просвещение родителей;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Активное включение их в реализацию образовательной программы;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Тестирование;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Тренинговые занятия;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Групповые формы работы.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Вертикальный свиток 28"/>
          <p:cNvSpPr>
            <a:spLocks noChangeArrowheads="1"/>
          </p:cNvSpPr>
          <p:nvPr/>
        </p:nvSpPr>
        <p:spPr bwMode="auto">
          <a:xfrm>
            <a:off x="6084168" y="4725144"/>
            <a:ext cx="2736304" cy="150490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Просвещение родителей;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 включение их в реализацию образовательной программы;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01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Групповые формы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683568" y="1844824"/>
            <a:ext cx="2057400" cy="611188"/>
          </a:xfrm>
          <a:prstGeom prst="downArrowCallout">
            <a:avLst>
              <a:gd name="adj1" fmla="val 90047"/>
              <a:gd name="adj2" fmla="val 90047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МАРКЕТИНГ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6012160" y="1700808"/>
            <a:ext cx="2664296" cy="611188"/>
          </a:xfrm>
          <a:prstGeom prst="downArrowCallout">
            <a:avLst>
              <a:gd name="adj1" fmla="val 90047"/>
              <a:gd name="adj2" fmla="val 90047"/>
              <a:gd name="adj3" fmla="val 16667"/>
              <a:gd name="adj4" fmla="val 66667"/>
            </a:avLst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РОДИТЕЛЕЙ КАК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-180528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Выноска со стрелкой вниз 27"/>
          <p:cNvSpPr>
            <a:spLocks noChangeArrowheads="1"/>
          </p:cNvSpPr>
          <p:nvPr/>
        </p:nvSpPr>
        <p:spPr bwMode="auto">
          <a:xfrm>
            <a:off x="323528" y="4293096"/>
            <a:ext cx="2952328" cy="611188"/>
          </a:xfrm>
          <a:prstGeom prst="downArrowCallout">
            <a:avLst>
              <a:gd name="adj1" fmla="val 90047"/>
              <a:gd name="adj2" fmla="val 90047"/>
              <a:gd name="adj3" fmla="val 16667"/>
              <a:gd name="adj4" fmla="val 66667"/>
            </a:avLst>
          </a:prstGeom>
          <a:solidFill>
            <a:srgbClr val="33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ИССЛЕДОВАНИЕ СРЕДЫ РАЗВИТИЯ И СОЦИАЛИЗАЦИИ РЕБЕНКА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Выноска со стрелкой вниз 26"/>
          <p:cNvSpPr>
            <a:spLocks noChangeArrowheads="1"/>
          </p:cNvSpPr>
          <p:nvPr/>
        </p:nvSpPr>
        <p:spPr bwMode="auto">
          <a:xfrm>
            <a:off x="6084168" y="4005064"/>
            <a:ext cx="2592288" cy="663575"/>
          </a:xfrm>
          <a:prstGeom prst="downArrowCallout">
            <a:avLst>
              <a:gd name="adj1" fmla="val 80928"/>
              <a:gd name="adj2" fmla="val 80914"/>
              <a:gd name="adj3" fmla="val 16667"/>
              <a:gd name="adj4" fmla="val 66667"/>
            </a:avLst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РОДИТЕЛЕЙ КАК ГРАЖДАНСКИХ ЗАКАЗЧИКОВ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1196752"/>
            <a:ext cx="4896544" cy="50405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ОО С СЕМЬЕЙ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72816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5328592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-180528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980728"/>
            <a:ext cx="4968552" cy="64807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ОО С СОЦИАЛЬНЫМИ ПАРТНЕРАМИ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5561451"/>
            <a:ext cx="1728192" cy="720080"/>
          </a:xfrm>
          <a:prstGeom prst="rect">
            <a:avLst/>
          </a:prstGeom>
          <a:solidFill>
            <a:srgbClr val="00FF0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427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3212976"/>
            <a:ext cx="1944216" cy="1008112"/>
          </a:xfrm>
          <a:prstGeom prst="rect">
            <a:avLst/>
          </a:prstGeom>
          <a:solidFill>
            <a:srgbClr val="FFC00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 города  и района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1988840"/>
            <a:ext cx="1800200" cy="864096"/>
          </a:xfrm>
          <a:prstGeom prst="rect">
            <a:avLst/>
          </a:prstGeom>
          <a:solidFill>
            <a:srgbClr val="FF66FF"/>
          </a:solidFill>
          <a:ln>
            <a:solidFill>
              <a:srgbClr val="CC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детского творчества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1988840"/>
            <a:ext cx="1512168" cy="864096"/>
          </a:xfrm>
          <a:prstGeom prst="rect">
            <a:avLst/>
          </a:prstGeom>
          <a:solidFill>
            <a:srgbClr val="66FFFF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ДПО №55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1988840"/>
            <a:ext cx="1728192" cy="864096"/>
          </a:xfrm>
          <a:prstGeom prst="rect">
            <a:avLst/>
          </a:prstGeom>
          <a:solidFill>
            <a:srgbClr val="FFFF0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физкультуре и спорту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4509120"/>
            <a:ext cx="1872208" cy="720080"/>
          </a:xfrm>
          <a:prstGeom prst="rect">
            <a:avLst/>
          </a:prstGeom>
          <a:solidFill>
            <a:srgbClr val="00FF0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 школа № 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3068960"/>
            <a:ext cx="2520280" cy="792088"/>
          </a:xfrm>
          <a:prstGeom prst="rect">
            <a:avLst/>
          </a:prstGeom>
          <a:solidFill>
            <a:srgbClr val="92D05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историко-краеведческий музей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00190" y="4303914"/>
            <a:ext cx="1165381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ОГИБДД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20172" y="4005064"/>
            <a:ext cx="1296144" cy="648072"/>
          </a:xfrm>
          <a:prstGeom prst="rect">
            <a:avLst/>
          </a:prstGeom>
          <a:solidFill>
            <a:srgbClr val="FF000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часть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77543" y="4797152"/>
            <a:ext cx="1512168" cy="648072"/>
          </a:xfrm>
          <a:prstGeom prst="rect">
            <a:avLst/>
          </a:prstGeom>
          <a:solidFill>
            <a:srgbClr val="00B0F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библиотека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21557" y="5661248"/>
            <a:ext cx="1440160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ПДН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661248"/>
            <a:ext cx="2232248" cy="720080"/>
          </a:xfrm>
          <a:prstGeom prst="rect">
            <a:avLst/>
          </a:prstGeom>
          <a:solidFill>
            <a:srgbClr val="FF66FF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87824" y="5445224"/>
            <a:ext cx="2088232" cy="864096"/>
          </a:xfrm>
          <a:prstGeom prst="rect">
            <a:avLst/>
          </a:prstGeom>
          <a:solidFill>
            <a:srgbClr val="00B0F0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Кабельное телевидение Кронштадта,  редакции районных газет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1988840"/>
            <a:ext cx="236788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социальной помощи семьи и детям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05" y="2949500"/>
            <a:ext cx="3048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123728" y="2852936"/>
            <a:ext cx="11161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3" idx="3"/>
          </p:cNvCxnSpPr>
          <p:nvPr/>
        </p:nvCxnSpPr>
        <p:spPr>
          <a:xfrm>
            <a:off x="2339752" y="3717032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7" idx="3"/>
          </p:cNvCxnSpPr>
          <p:nvPr/>
        </p:nvCxnSpPr>
        <p:spPr>
          <a:xfrm flipV="1">
            <a:off x="2267744" y="4653136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6" y="285293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029" idx="7"/>
          </p:cNvCxnSpPr>
          <p:nvPr/>
        </p:nvCxnSpPr>
        <p:spPr>
          <a:xfrm flipH="1">
            <a:off x="5533336" y="2852936"/>
            <a:ext cx="1486936" cy="46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6056" y="2852936"/>
            <a:ext cx="2525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724128" y="3645024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5817687" y="4257092"/>
            <a:ext cx="32403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664296" y="4869160"/>
            <a:ext cx="5755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3563888" y="5265204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606819" y="4653136"/>
            <a:ext cx="1993372" cy="154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202324" y="5229200"/>
            <a:ext cx="233772" cy="33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2" idx="1"/>
          </p:cNvCxnSpPr>
          <p:nvPr/>
        </p:nvCxnSpPr>
        <p:spPr>
          <a:xfrm flipH="1" flipV="1">
            <a:off x="5436096" y="4869160"/>
            <a:ext cx="341447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328592" y="5121188"/>
            <a:ext cx="1961119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756839" y="3879439"/>
            <a:ext cx="1512168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№8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251520" y="1700808"/>
            <a:ext cx="8568952" cy="4896544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556792"/>
            <a:ext cx="2520280" cy="2520280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endParaRPr lang="ru-RU" alt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санитарным нормам, правилам пожарной безопасности, возрастным и индивидуальным особенностям детей</a:t>
            </a: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имеет пространственную среду, оборудование, учебные комплекты  в соответствии с возрастом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204864"/>
            <a:ext cx="3096344" cy="3888432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b="1" dirty="0" err="1">
                <a:solidFill>
                  <a:schemeClr val="tx1"/>
                </a:solidFill>
                <a:latin typeface="Times New Roman" pitchFamily="18" charset="0"/>
              </a:rPr>
              <a:t>Психолого</a:t>
            </a:r>
            <a:r>
              <a:rPr lang="ru-RU" altLang="ru-RU" sz="1300" b="1" dirty="0">
                <a:solidFill>
                  <a:schemeClr val="tx1"/>
                </a:solidFill>
                <a:latin typeface="Times New Roman" pitchFamily="18" charset="0"/>
              </a:rPr>
              <a:t> – педагогические:</a:t>
            </a:r>
          </a:p>
          <a:p>
            <a:pPr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-Уважение к человеческому достоинству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детей.</a:t>
            </a:r>
            <a:endParaRPr lang="ru-RU" altLang="ru-RU" sz="13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Использование форм и методов работы, соответствующих возрасту, индивидуальным особенностям</a:t>
            </a: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Построение образовательной деятельности на основе взаимодействия взрослых с детьми</a:t>
            </a: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Поддержка доброжелательного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отношения</a:t>
            </a:r>
            <a:endParaRPr lang="ru-RU" altLang="ru-RU" sz="13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Возможность выбора детьми видов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деятельности.</a:t>
            </a:r>
            <a:endParaRPr lang="ru-RU" altLang="ru-RU" sz="13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Защита детей от всех форм физического и психического насилия</a:t>
            </a:r>
          </a:p>
          <a:p>
            <a:pPr>
              <a:buFontTx/>
              <a:buChar char="-"/>
              <a:defRPr/>
            </a:pP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Вовлечение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семей в образовательную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077072"/>
            <a:ext cx="2592288" cy="2564904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РППС:</a:t>
            </a:r>
            <a:endParaRPr lang="ru-RU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Насыщенная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Трансформируемая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Полифункциональная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Вариативная</a:t>
            </a:r>
          </a:p>
          <a:p>
            <a:pPr>
              <a:buFontTx/>
              <a:buChar char="-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 безопасная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437112"/>
            <a:ext cx="2664296" cy="223224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b="1" dirty="0">
                <a:solidFill>
                  <a:schemeClr val="tx1"/>
                </a:solidFill>
                <a:latin typeface="Times New Roman" pitchFamily="18" charset="0"/>
              </a:rPr>
              <a:t>Кадровые: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Педагоги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первой и высшей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квалификационной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категории.</a:t>
            </a:r>
          </a:p>
          <a:p>
            <a:pPr>
              <a:defRPr/>
            </a:pPr>
            <a:r>
              <a:rPr lang="ru-RU" altLang="ru-RU" sz="1300" b="1" dirty="0" smtClean="0">
                <a:solidFill>
                  <a:schemeClr val="tx1"/>
                </a:solidFill>
                <a:latin typeface="Times New Roman" pitchFamily="18" charset="0"/>
              </a:rPr>
              <a:t>Наличие </a:t>
            </a:r>
            <a:r>
              <a:rPr lang="ru-RU" altLang="ru-RU" sz="1300" b="1" dirty="0">
                <a:solidFill>
                  <a:schemeClr val="tx1"/>
                </a:solidFill>
                <a:latin typeface="Times New Roman" pitchFamily="18" charset="0"/>
              </a:rPr>
              <a:t>специалистов:</a:t>
            </a:r>
          </a:p>
          <a:p>
            <a:pPr>
              <a:buFontTx/>
              <a:buChar char="-"/>
              <a:defRPr/>
            </a:pP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музыкальные </a:t>
            </a: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руководители</a:t>
            </a: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 педагог-психолог</a:t>
            </a:r>
          </a:p>
          <a:p>
            <a:pPr>
              <a:buFontTx/>
              <a:buChar char="-"/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</a:rPr>
              <a:t>учитель - логопед</a:t>
            </a:r>
            <a:endParaRPr lang="ru-RU" altLang="ru-RU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066" y="166869"/>
            <a:ext cx="4499992" cy="10801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6228184" cy="346075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РЕАЛИЗАЦИИ ООП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940152" y="188640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1412776"/>
            <a:ext cx="2592288" cy="2880320"/>
          </a:xfrm>
          <a:prstGeom prst="roundRect">
            <a:avLst>
              <a:gd name="adj" fmla="val 8802"/>
            </a:avLst>
          </a:prstGeom>
          <a:solidFill>
            <a:srgbClr val="00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>
              <a:tabLst>
                <a:tab pos="90488" algn="l"/>
              </a:tabLst>
              <a:defRPr/>
            </a:pP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Обеспечивают возможность   выполнения требований Стандарта.</a:t>
            </a:r>
          </a:p>
          <a:p>
            <a:pPr marL="179388" indent="-179388">
              <a:buFontTx/>
              <a:buChar char="-"/>
              <a:tabLst>
                <a:tab pos="90488" algn="l"/>
              </a:tabLst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бесплатного</a:t>
            </a:r>
          </a:p>
          <a:p>
            <a:pPr marL="179388" indent="-179388">
              <a:buFontTx/>
              <a:buChar char="-"/>
              <a:tabLst>
                <a:tab pos="90488" algn="l"/>
              </a:tabLst>
              <a:defRPr/>
            </a:pPr>
            <a:r>
              <a:rPr lang="ru-RU" alt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 образования за счет средств бюджетов бюджетной системы РФ в муниципальных организациях осуществляется на основе нормативов, определяемых органами государственной  власти УР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8463" y="1704054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/>
            <a:endParaRPr lang="ru-RU" sz="2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ГБДОУ №8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8573472"/>
              </p:ext>
            </p:extLst>
          </p:nvPr>
        </p:nvGraphicFramePr>
        <p:xfrm>
          <a:off x="818523" y="1809558"/>
          <a:ext cx="7488832" cy="4541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71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В НАСТОЯЩЕЙ ПРЕЗЕНТАЦИИ: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1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образовательная организация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РППС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предметно-пространственная среда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поликлиническое отделение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91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государственной инспекции безопасности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дорожного движения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образовательная школа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1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Подразделение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делам несовершеннолетних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537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8463" y="1704054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полным текстом Основной образовательной программы ГБДОУ №8 Кронштадтского района Санкт-Петербурга Вы можете ознакомиться на официальном сайте </a:t>
            </a:r>
          </a:p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детский сад №8 </a:t>
            </a:r>
          </a:p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</a:p>
          <a:p>
            <a:pPr lvl="0"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www.krondou8.ru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>
              <a:buFont typeface="Wingdings" pitchFamily="2" charset="2"/>
              <a:buChar char="ü"/>
            </a:pPr>
            <a:endParaRPr lang="ru-RU" sz="1200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4102224" cy="2880320"/>
          </a:xfrm>
        </p:spPr>
        <p:txBody>
          <a:bodyPr/>
          <a:lstStyle/>
          <a:p>
            <a:r>
              <a:rPr lang="ru-RU" dirty="0" err="1" smtClean="0"/>
              <a:t>бщ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499992" y="4653136"/>
            <a:ext cx="3888432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197762, Санкт-Петербург, г.Кронштадт, улица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Мануильского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дом 31, литера 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39552" y="1916832"/>
            <a:ext cx="4032448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197762, Санкт-Петербург, г.Кронштадт, переулок Лазаревский, дом 4, литера 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2656"/>
            <a:ext cx="460851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ОБРАЗОВАТЕЛЬНОЙ ОРГАНИЗАЦИИ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331640" y="5777880"/>
            <a:ext cx="6264696" cy="603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работы: пятидневная рабочая неделя; 07.00-19.00</a:t>
            </a:r>
          </a:p>
        </p:txBody>
      </p:sp>
      <p:pic>
        <p:nvPicPr>
          <p:cNvPr id="1026" name="Picture 2" descr="C:\Users\Наталья Владимировна\Downloads\SAM_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46572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12" descr="IMG_0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456384" cy="246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808820"/>
            <a:ext cx="8568952" cy="4284476"/>
          </a:xfrm>
          <a:prstGeom prst="flowChart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725144"/>
            <a:ext cx="2664296" cy="108012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группы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/3-7 лет/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140968"/>
            <a:ext cx="6912768" cy="100811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Полного пребывания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групп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/1,5-7 лет/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653136"/>
            <a:ext cx="2520280" cy="1152128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/1,5-3 лет/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32"/>
            <a:ext cx="7560840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ОБЩЕРАЗВИВАЮЩЕЙ НАПРАВЛЕННОСТИ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ГРУПП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/1,5-7 ЛЕТ/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4824536" cy="13681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КАЧЕСТВЕННЫЙ И КОЛИЧЕСТВЕННЫЙ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ГРУПП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518182">
            <a:off x="2707832" y="3937803"/>
            <a:ext cx="318015" cy="79208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7984" y="2708920"/>
            <a:ext cx="258255" cy="463720"/>
          </a:xfrm>
          <a:prstGeom prst="downArrow">
            <a:avLst/>
          </a:prstGeom>
          <a:solidFill>
            <a:srgbClr val="00FF99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923666">
            <a:off x="6156502" y="3928435"/>
            <a:ext cx="345470" cy="8743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3528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(Приказ Министерства образования и науки РФ от октября года, № 1155)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Федерации;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от 29.12.2012 № 273-ФЗ «Об образовании в Российской Федерации»;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от 30.08.2013 № 1014 «Об утверждении Порядка организации и осуществления образовательной деятельности по основным общеобразовательным программам дошкольного образования»;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от 08.04.2014 № 293 «Об утверждении Порядка приема на обучение по образовательным программам дошкольного образования»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dirty="0" smtClean="0"/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2.4.3648-20 «Санитарно- эпидемиологическими требованиями к организация воспитания и обучения, отдыха и оздоровления детей и молодежи» утвержденные постановлением главного государственного санитарного врача Российской Федерации от 28 сентября 2020 года № 28;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Санкт – Петербурге» от 17.07.2013 № 461-83 (статьи:12; 10 ч.2,4);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 «Наша новая школа» (утверждена Президентом РФ Д.Медведевым 04.02.2010 года)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07 апреля 2014 г. № 276 «Об утверждении порядка проведения аттестации педагогических работников организаций, осуществляющих образовательную деятельность»;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Приказ Минтруда и соцзащиты от 18.10.2013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 (воспитатель, учитель)».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положений государственной программы Российской Федерации «Развитие образования» на 2013-2020 годы от 15.04.2014 № 295 и государственной программы Санкт-Петербурга "Развитие образования в Санкт-Петербурге" на 2015-2020 годы от 4 июня 2014 года N 453 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Устав Государственного бюджетного дошкольного образовательного учреждения детский сад №8 Кронштадтского района Санкт-Петербурга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ООП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48769898"/>
              </p:ext>
            </p:extLst>
          </p:nvPr>
        </p:nvGraphicFramePr>
        <p:xfrm>
          <a:off x="971600" y="1944948"/>
          <a:ext cx="682842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Блок-схема: документ 6"/>
          <p:cNvSpPr/>
          <p:nvPr/>
        </p:nvSpPr>
        <p:spPr>
          <a:xfrm>
            <a:off x="1187624" y="1772816"/>
            <a:ext cx="7416824" cy="1008112"/>
          </a:xfrm>
          <a:prstGeom prst="flowChartDocumen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ГБДОУ №8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ОПРЕДЕЛЯЮЩИЙ ПУТЬ ДОСТИЖЕНИЯ ФГОС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748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458890244"/>
              </p:ext>
            </p:extLst>
          </p:nvPr>
        </p:nvGraphicFramePr>
        <p:xfrm>
          <a:off x="395536" y="2060848"/>
          <a:ext cx="82809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9435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690327" y="1891815"/>
            <a:ext cx="3240360" cy="792088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75556" y="2852936"/>
            <a:ext cx="7920880" cy="324036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«…-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равенства возможностей для каждого ребенка в получении качественного дошкольного образования;</a:t>
            </a:r>
          </a:p>
          <a:p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государственных гарантий уровня и качества дошкольного образования на основе единства обязательных  требований к условиям реализации Программы;</a:t>
            </a:r>
          </a:p>
          <a:p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формирования основ базовой культуры личности;</a:t>
            </a:r>
          </a:p>
          <a:p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 жизни в современном обществе, к обучению в школе, обеспечение безопасности жизнедеятельности дошкольника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97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712968" cy="4968552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483768" y="1196752"/>
            <a:ext cx="3240360" cy="792088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9025" y="2060848"/>
          <a:ext cx="846144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796136" y="332656"/>
            <a:ext cx="3024336" cy="9361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ГБДОУ №8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Кронштадтского района Санкт-Петербурга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700808"/>
            <a:ext cx="8568952" cy="4752528"/>
          </a:xfrm>
          <a:prstGeom prst="flowChartProcess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0648"/>
            <a:ext cx="5328592" cy="12961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РАЗДЕЛ ОП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3059832" y="1700808"/>
            <a:ext cx="3240360" cy="792088"/>
          </a:xfrm>
          <a:prstGeom prst="bevel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708920"/>
            <a:ext cx="1872208" cy="10801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5038" y="2708920"/>
            <a:ext cx="1855440" cy="10801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ОБОСНОВАННОСТИ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2708920"/>
            <a:ext cx="1855440" cy="10801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И ДОСТАТОЧНОСТИ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2708920"/>
            <a:ext cx="1855440" cy="108012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ЦЕЛЕЙ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79068" y="4457192"/>
            <a:ext cx="1937253" cy="108012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КОМПЛЕКСНО-ТЕМАТИЧЕСКОГО ПОСТРОЕНИЯ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4457192"/>
            <a:ext cx="1872208" cy="1080120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 ОО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5035" y="4457192"/>
            <a:ext cx="1862201" cy="108012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467232"/>
            <a:ext cx="1789045" cy="10600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25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1275</Words>
  <Application>Microsoft Office PowerPoint</Application>
  <PresentationFormat>Экран (4:3)</PresentationFormat>
  <Paragraphs>310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ОБРАЗОВАТЕЛЬНАЯ ПРОГРАММА   Государственного бюджетного дошкольного образовательного учреждения детский сад №8 Кронштадтского района  Санкт-Петербурга на 2022-2023 уч. год </vt:lpstr>
      <vt:lpstr>бщ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УСЛОВИЯ РЕАЛИЗАЦИИ ООП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</dc:title>
  <dc:creator>Наталья Владимировна</dc:creator>
  <cp:lastModifiedBy>marques</cp:lastModifiedBy>
  <cp:revision>94</cp:revision>
  <dcterms:created xsi:type="dcterms:W3CDTF">2015-03-17T12:24:48Z</dcterms:created>
  <dcterms:modified xsi:type="dcterms:W3CDTF">2022-09-12T20:11:49Z</dcterms:modified>
</cp:coreProperties>
</file>